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3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4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5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2" r:id="rId2"/>
    <p:sldId id="257" r:id="rId3"/>
    <p:sldId id="675" r:id="rId4"/>
    <p:sldId id="266" r:id="rId5"/>
    <p:sldId id="676" r:id="rId6"/>
    <p:sldId id="258" r:id="rId7"/>
    <p:sldId id="677" r:id="rId8"/>
    <p:sldId id="270" r:id="rId9"/>
    <p:sldId id="272" r:id="rId10"/>
    <p:sldId id="273" r:id="rId11"/>
    <p:sldId id="268" r:id="rId12"/>
    <p:sldId id="269" r:id="rId13"/>
    <p:sldId id="263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9C04AC2-E5DB-4F3F-B9F4-3F2589DC85D5}" v="1" dt="2024-02-07T14:11:23.19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Средний стиль 1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2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22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olpan Yessimova" userId="77185cd7ead2ce30" providerId="LiveId" clId="{69C04AC2-E5DB-4F3F-B9F4-3F2589DC85D5}"/>
    <pc:docChg chg="undo redo custSel delSld modSld">
      <pc:chgData name="Sholpan Yessimova" userId="77185cd7ead2ce30" providerId="LiveId" clId="{69C04AC2-E5DB-4F3F-B9F4-3F2589DC85D5}" dt="2024-02-07T14:23:57.463" v="58" actId="255"/>
      <pc:docMkLst>
        <pc:docMk/>
      </pc:docMkLst>
      <pc:sldChg chg="del">
        <pc:chgData name="Sholpan Yessimova" userId="77185cd7ead2ce30" providerId="LiveId" clId="{69C04AC2-E5DB-4F3F-B9F4-3F2589DC85D5}" dt="2024-02-07T14:11:49.297" v="1" actId="2696"/>
        <pc:sldMkLst>
          <pc:docMk/>
          <pc:sldMk cId="2658739904" sldId="260"/>
        </pc:sldMkLst>
      </pc:sldChg>
      <pc:sldChg chg="del">
        <pc:chgData name="Sholpan Yessimova" userId="77185cd7ead2ce30" providerId="LiveId" clId="{69C04AC2-E5DB-4F3F-B9F4-3F2589DC85D5}" dt="2024-02-07T14:11:43.846" v="0" actId="2696"/>
        <pc:sldMkLst>
          <pc:docMk/>
          <pc:sldMk cId="3554632415" sldId="265"/>
        </pc:sldMkLst>
      </pc:sldChg>
      <pc:sldChg chg="modSp mod">
        <pc:chgData name="Sholpan Yessimova" userId="77185cd7ead2ce30" providerId="LiveId" clId="{69C04AC2-E5DB-4F3F-B9F4-3F2589DC85D5}" dt="2024-02-07T14:23:04.617" v="53" actId="12385"/>
        <pc:sldMkLst>
          <pc:docMk/>
          <pc:sldMk cId="3121642812" sldId="267"/>
        </pc:sldMkLst>
        <pc:spChg chg="mod">
          <ac:chgData name="Sholpan Yessimova" userId="77185cd7ead2ce30" providerId="LiveId" clId="{69C04AC2-E5DB-4F3F-B9F4-3F2589DC85D5}" dt="2024-02-07T14:19:07.987" v="33" actId="207"/>
          <ac:spMkLst>
            <pc:docMk/>
            <pc:sldMk cId="3121642812" sldId="267"/>
            <ac:spMk id="3" creationId="{1C3CE148-669C-A2DB-3E64-6701483FB57F}"/>
          </ac:spMkLst>
        </pc:spChg>
        <pc:graphicFrameChg chg="mod modGraphic">
          <ac:chgData name="Sholpan Yessimova" userId="77185cd7ead2ce30" providerId="LiveId" clId="{69C04AC2-E5DB-4F3F-B9F4-3F2589DC85D5}" dt="2024-02-07T14:23:04.617" v="53" actId="12385"/>
          <ac:graphicFrameMkLst>
            <pc:docMk/>
            <pc:sldMk cId="3121642812" sldId="267"/>
            <ac:graphicFrameMk id="2" creationId="{16C37773-0886-6595-E307-7D76EF78D839}"/>
          </ac:graphicFrameMkLst>
        </pc:graphicFrameChg>
      </pc:sldChg>
      <pc:sldChg chg="modSp mod">
        <pc:chgData name="Sholpan Yessimova" userId="77185cd7ead2ce30" providerId="LiveId" clId="{69C04AC2-E5DB-4F3F-B9F4-3F2589DC85D5}" dt="2024-02-07T14:14:58.827" v="12" actId="207"/>
        <pc:sldMkLst>
          <pc:docMk/>
          <pc:sldMk cId="2954111954" sldId="674"/>
        </pc:sldMkLst>
        <pc:spChg chg="mod">
          <ac:chgData name="Sholpan Yessimova" userId="77185cd7ead2ce30" providerId="LiveId" clId="{69C04AC2-E5DB-4F3F-B9F4-3F2589DC85D5}" dt="2024-02-07T14:14:58.827" v="12" actId="207"/>
          <ac:spMkLst>
            <pc:docMk/>
            <pc:sldMk cId="2954111954" sldId="674"/>
            <ac:spMk id="6" creationId="{4F65B779-CC72-44FE-DC45-9E13681AE6AA}"/>
          </ac:spMkLst>
        </pc:spChg>
        <pc:graphicFrameChg chg="mod modGraphic">
          <ac:chgData name="Sholpan Yessimova" userId="77185cd7ead2ce30" providerId="LiveId" clId="{69C04AC2-E5DB-4F3F-B9F4-3F2589DC85D5}" dt="2024-02-07T14:14:55.233" v="11" actId="207"/>
          <ac:graphicFrameMkLst>
            <pc:docMk/>
            <pc:sldMk cId="2954111954" sldId="674"/>
            <ac:graphicFrameMk id="5" creationId="{1BE88B5E-1E52-A769-3EED-79F36D70795A}"/>
          </ac:graphicFrameMkLst>
        </pc:graphicFrameChg>
      </pc:sldChg>
      <pc:sldChg chg="modSp mod">
        <pc:chgData name="Sholpan Yessimova" userId="77185cd7ead2ce30" providerId="LiveId" clId="{69C04AC2-E5DB-4F3F-B9F4-3F2589DC85D5}" dt="2024-02-07T14:22:52.205" v="52" actId="12385"/>
        <pc:sldMkLst>
          <pc:docMk/>
          <pc:sldMk cId="2024087881" sldId="676"/>
        </pc:sldMkLst>
        <pc:spChg chg="mod">
          <ac:chgData name="Sholpan Yessimova" userId="77185cd7ead2ce30" providerId="LiveId" clId="{69C04AC2-E5DB-4F3F-B9F4-3F2589DC85D5}" dt="2024-02-07T14:20:20.177" v="36" actId="207"/>
          <ac:spMkLst>
            <pc:docMk/>
            <pc:sldMk cId="2024087881" sldId="676"/>
            <ac:spMk id="3" creationId="{BD93A7F0-AAB1-EE0E-F2AC-FA444251823E}"/>
          </ac:spMkLst>
        </pc:spChg>
        <pc:graphicFrameChg chg="mod modGraphic">
          <ac:chgData name="Sholpan Yessimova" userId="77185cd7ead2ce30" providerId="LiveId" clId="{69C04AC2-E5DB-4F3F-B9F4-3F2589DC85D5}" dt="2024-02-07T14:22:52.205" v="52" actId="12385"/>
          <ac:graphicFrameMkLst>
            <pc:docMk/>
            <pc:sldMk cId="2024087881" sldId="676"/>
            <ac:graphicFrameMk id="2" creationId="{89928554-AE4C-1D48-F3AC-38408DEFB530}"/>
          </ac:graphicFrameMkLst>
        </pc:graphicFrameChg>
      </pc:sldChg>
      <pc:sldChg chg="modSp mod">
        <pc:chgData name="Sholpan Yessimova" userId="77185cd7ead2ce30" providerId="LiveId" clId="{69C04AC2-E5DB-4F3F-B9F4-3F2589DC85D5}" dt="2024-02-07T14:22:42.352" v="51" actId="12385"/>
        <pc:sldMkLst>
          <pc:docMk/>
          <pc:sldMk cId="65028183" sldId="677"/>
        </pc:sldMkLst>
        <pc:spChg chg="mod">
          <ac:chgData name="Sholpan Yessimova" userId="77185cd7ead2ce30" providerId="LiveId" clId="{69C04AC2-E5DB-4F3F-B9F4-3F2589DC85D5}" dt="2024-02-07T14:19:20.432" v="35" actId="207"/>
          <ac:spMkLst>
            <pc:docMk/>
            <pc:sldMk cId="65028183" sldId="677"/>
            <ac:spMk id="3" creationId="{6E7AEF7C-1BB1-D023-3AD2-1EFE05F4990B}"/>
          </ac:spMkLst>
        </pc:spChg>
        <pc:graphicFrameChg chg="modGraphic">
          <ac:chgData name="Sholpan Yessimova" userId="77185cd7ead2ce30" providerId="LiveId" clId="{69C04AC2-E5DB-4F3F-B9F4-3F2589DC85D5}" dt="2024-02-07T14:22:42.352" v="51" actId="12385"/>
          <ac:graphicFrameMkLst>
            <pc:docMk/>
            <pc:sldMk cId="65028183" sldId="677"/>
            <ac:graphicFrameMk id="2" creationId="{603AFF24-E870-9476-6420-B683813F59D7}"/>
          </ac:graphicFrameMkLst>
        </pc:graphicFrameChg>
      </pc:sldChg>
      <pc:sldChg chg="modSp mod">
        <pc:chgData name="Sholpan Yessimova" userId="77185cd7ead2ce30" providerId="LiveId" clId="{69C04AC2-E5DB-4F3F-B9F4-3F2589DC85D5}" dt="2024-02-07T14:22:34.587" v="50" actId="12385"/>
        <pc:sldMkLst>
          <pc:docMk/>
          <pc:sldMk cId="381302064" sldId="678"/>
        </pc:sldMkLst>
        <pc:spChg chg="mod">
          <ac:chgData name="Sholpan Yessimova" userId="77185cd7ead2ce30" providerId="LiveId" clId="{69C04AC2-E5DB-4F3F-B9F4-3F2589DC85D5}" dt="2024-02-07T14:20:28.239" v="37" actId="207"/>
          <ac:spMkLst>
            <pc:docMk/>
            <pc:sldMk cId="381302064" sldId="678"/>
            <ac:spMk id="3" creationId="{DA38AF29-7407-9F7B-9EE5-79A2212C4262}"/>
          </ac:spMkLst>
        </pc:spChg>
        <pc:graphicFrameChg chg="modGraphic">
          <ac:chgData name="Sholpan Yessimova" userId="77185cd7ead2ce30" providerId="LiveId" clId="{69C04AC2-E5DB-4F3F-B9F4-3F2589DC85D5}" dt="2024-02-07T14:22:34.587" v="50" actId="12385"/>
          <ac:graphicFrameMkLst>
            <pc:docMk/>
            <pc:sldMk cId="381302064" sldId="678"/>
            <ac:graphicFrameMk id="2" creationId="{2246210D-FEAA-DFFC-B516-419EA0555BEC}"/>
          </ac:graphicFrameMkLst>
        </pc:graphicFrameChg>
      </pc:sldChg>
      <pc:sldChg chg="modSp mod">
        <pc:chgData name="Sholpan Yessimova" userId="77185cd7ead2ce30" providerId="LiveId" clId="{69C04AC2-E5DB-4F3F-B9F4-3F2589DC85D5}" dt="2024-02-07T14:23:27.505" v="56" actId="12385"/>
        <pc:sldMkLst>
          <pc:docMk/>
          <pc:sldMk cId="4012555501" sldId="679"/>
        </pc:sldMkLst>
        <pc:spChg chg="mod">
          <ac:chgData name="Sholpan Yessimova" userId="77185cd7ead2ce30" providerId="LiveId" clId="{69C04AC2-E5DB-4F3F-B9F4-3F2589DC85D5}" dt="2024-02-07T14:20:33.948" v="38" actId="207"/>
          <ac:spMkLst>
            <pc:docMk/>
            <pc:sldMk cId="4012555501" sldId="679"/>
            <ac:spMk id="2" creationId="{2213F049-743B-3E04-E67A-368359F18AEA}"/>
          </ac:spMkLst>
        </pc:spChg>
        <pc:graphicFrameChg chg="modGraphic">
          <ac:chgData name="Sholpan Yessimova" userId="77185cd7ead2ce30" providerId="LiveId" clId="{69C04AC2-E5DB-4F3F-B9F4-3F2589DC85D5}" dt="2024-02-07T14:23:27.505" v="56" actId="12385"/>
          <ac:graphicFrameMkLst>
            <pc:docMk/>
            <pc:sldMk cId="4012555501" sldId="679"/>
            <ac:graphicFrameMk id="3" creationId="{41ADDFC2-4865-B1F9-8BF7-532EB6AA3CA6}"/>
          </ac:graphicFrameMkLst>
        </pc:graphicFrameChg>
      </pc:sldChg>
      <pc:sldChg chg="modSp mod">
        <pc:chgData name="Sholpan Yessimova" userId="77185cd7ead2ce30" providerId="LiveId" clId="{69C04AC2-E5DB-4F3F-B9F4-3F2589DC85D5}" dt="2024-02-07T14:23:19.692" v="55" actId="255"/>
        <pc:sldMkLst>
          <pc:docMk/>
          <pc:sldMk cId="1317677391" sldId="680"/>
        </pc:sldMkLst>
        <pc:graphicFrameChg chg="modGraphic">
          <ac:chgData name="Sholpan Yessimova" userId="77185cd7ead2ce30" providerId="LiveId" clId="{69C04AC2-E5DB-4F3F-B9F4-3F2589DC85D5}" dt="2024-02-07T14:23:19.692" v="55" actId="255"/>
          <ac:graphicFrameMkLst>
            <pc:docMk/>
            <pc:sldMk cId="1317677391" sldId="680"/>
            <ac:graphicFrameMk id="4" creationId="{8774F3BD-6456-C2E3-37C9-48486CC5EA9C}"/>
          </ac:graphicFrameMkLst>
        </pc:graphicFrameChg>
      </pc:sldChg>
      <pc:sldChg chg="modSp mod">
        <pc:chgData name="Sholpan Yessimova" userId="77185cd7ead2ce30" providerId="LiveId" clId="{69C04AC2-E5DB-4F3F-B9F4-3F2589DC85D5}" dt="2024-02-07T14:23:57.463" v="58" actId="255"/>
        <pc:sldMkLst>
          <pc:docMk/>
          <pc:sldMk cId="406225501" sldId="682"/>
        </pc:sldMkLst>
        <pc:graphicFrameChg chg="modGraphic">
          <ac:chgData name="Sholpan Yessimova" userId="77185cd7ead2ce30" providerId="LiveId" clId="{69C04AC2-E5DB-4F3F-B9F4-3F2589DC85D5}" dt="2024-02-07T14:23:57.463" v="58" actId="255"/>
          <ac:graphicFrameMkLst>
            <pc:docMk/>
            <pc:sldMk cId="406225501" sldId="682"/>
            <ac:graphicFrameMk id="10" creationId="{32ED23BE-506E-2483-6883-D48018CFB745}"/>
          </ac:graphicFrameMkLst>
        </pc:graphicFrameChg>
      </pc:sldChg>
    </pc:docChg>
  </pc:docChgLst>
</pc:chgInfo>
</file>

<file path=ppt/diagrams/_rels/data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iagrams/_rels/drawing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003DD5F-99E5-4B8C-872E-69C0A9A56AFE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05C2AADD-DA7D-450E-BB1A-A20C5F2DBDBD}">
      <dgm:prSet phldrT="[Text]" custT="1"/>
      <dgm:spPr/>
      <dgm:t>
        <a:bodyPr/>
        <a:lstStyle/>
        <a:p>
          <a:r>
            <a:rPr lang="ru-RU" sz="2000" dirty="0"/>
            <a:t>Докторов </a:t>
          </a:r>
          <a:r>
            <a:rPr lang="en-GB" sz="2000" dirty="0"/>
            <a:t>PhD</a:t>
          </a:r>
        </a:p>
      </dgm:t>
    </dgm:pt>
    <dgm:pt modelId="{616B9B28-344F-441E-9142-921F211DD3AA}" type="parTrans" cxnId="{E719F73A-B233-4DE5-BECB-C4F7B2DA5EE3}">
      <dgm:prSet/>
      <dgm:spPr/>
      <dgm:t>
        <a:bodyPr/>
        <a:lstStyle/>
        <a:p>
          <a:endParaRPr lang="en-GB"/>
        </a:p>
      </dgm:t>
    </dgm:pt>
    <dgm:pt modelId="{7E5586CD-F9C2-4085-A60E-3557776F5DDF}" type="sibTrans" cxnId="{E719F73A-B233-4DE5-BECB-C4F7B2DA5EE3}">
      <dgm:prSet/>
      <dgm:spPr/>
      <dgm:t>
        <a:bodyPr/>
        <a:lstStyle/>
        <a:p>
          <a:endParaRPr lang="en-GB"/>
        </a:p>
      </dgm:t>
    </dgm:pt>
    <dgm:pt modelId="{ABBF1A36-DC58-426E-9CDC-C72CD8A002D2}">
      <dgm:prSet phldrT="[Text]" custT="1"/>
      <dgm:spPr/>
      <dgm:t>
        <a:bodyPr/>
        <a:lstStyle/>
        <a:p>
          <a:r>
            <a:rPr lang="ru-RU" sz="2000" dirty="0"/>
            <a:t>Кандидатов наук-</a:t>
          </a:r>
          <a:endParaRPr lang="en-GB" sz="2000" dirty="0"/>
        </a:p>
      </dgm:t>
    </dgm:pt>
    <dgm:pt modelId="{D7B1308C-021B-4D7F-A18D-ECE4F1755621}" type="sibTrans" cxnId="{0F58BDF4-A3F8-402B-ABE4-E43FC4CAFBEE}">
      <dgm:prSet/>
      <dgm:spPr/>
      <dgm:t>
        <a:bodyPr/>
        <a:lstStyle/>
        <a:p>
          <a:endParaRPr lang="en-GB"/>
        </a:p>
      </dgm:t>
    </dgm:pt>
    <dgm:pt modelId="{190295AA-347A-4757-AD56-408EC31AA531}" type="parTrans" cxnId="{0F58BDF4-A3F8-402B-ABE4-E43FC4CAFBEE}">
      <dgm:prSet/>
      <dgm:spPr/>
      <dgm:t>
        <a:bodyPr/>
        <a:lstStyle/>
        <a:p>
          <a:endParaRPr lang="en-GB"/>
        </a:p>
      </dgm:t>
    </dgm:pt>
    <dgm:pt modelId="{624F5A65-3310-46B6-B727-98EA8B02B07D}">
      <dgm:prSet phldrT="[Text]" custT="1"/>
      <dgm:spPr/>
      <dgm:t>
        <a:bodyPr/>
        <a:lstStyle/>
        <a:p>
          <a:r>
            <a:rPr lang="ru-RU" sz="2000" dirty="0"/>
            <a:t>Докторов наук-</a:t>
          </a:r>
          <a:endParaRPr lang="en-GB" sz="2000" dirty="0"/>
        </a:p>
      </dgm:t>
    </dgm:pt>
    <dgm:pt modelId="{F5079D38-20D7-4E84-A877-E5DE8833BE3C}" type="sibTrans" cxnId="{8785DF5E-F7B7-4722-BA5B-5D85D2F97082}">
      <dgm:prSet/>
      <dgm:spPr/>
      <dgm:t>
        <a:bodyPr/>
        <a:lstStyle/>
        <a:p>
          <a:endParaRPr lang="en-GB"/>
        </a:p>
      </dgm:t>
    </dgm:pt>
    <dgm:pt modelId="{03AA5B14-5AAD-4CFC-B8E2-8F7A7A2B8750}" type="parTrans" cxnId="{8785DF5E-F7B7-4722-BA5B-5D85D2F97082}">
      <dgm:prSet/>
      <dgm:spPr/>
      <dgm:t>
        <a:bodyPr/>
        <a:lstStyle/>
        <a:p>
          <a:endParaRPr lang="en-GB"/>
        </a:p>
      </dgm:t>
    </dgm:pt>
    <dgm:pt modelId="{06DF32E7-488C-4D0A-AB4B-D5B7DEE6C755}" type="pres">
      <dgm:prSet presAssocID="{9003DD5F-99E5-4B8C-872E-69C0A9A56AFE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351623AF-EBFF-4507-A708-2B860DC895E2}" type="pres">
      <dgm:prSet presAssocID="{05C2AADD-DA7D-450E-BB1A-A20C5F2DBDBD}" presName="composite" presStyleCnt="0"/>
      <dgm:spPr/>
    </dgm:pt>
    <dgm:pt modelId="{906F4E01-3D97-4D78-852B-9C41FA3C5754}" type="pres">
      <dgm:prSet presAssocID="{05C2AADD-DA7D-450E-BB1A-A20C5F2DBDBD}" presName="LShape" presStyleLbl="alignNode1" presStyleIdx="0" presStyleCnt="5"/>
      <dgm:spPr/>
    </dgm:pt>
    <dgm:pt modelId="{02FA9F41-4F86-482F-AC99-77F667F7EFE8}" type="pres">
      <dgm:prSet presAssocID="{05C2AADD-DA7D-450E-BB1A-A20C5F2DBDBD}" presName="ParentText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240CD9-8A87-487D-8149-C24EAC2CD4B7}" type="pres">
      <dgm:prSet presAssocID="{05C2AADD-DA7D-450E-BB1A-A20C5F2DBDBD}" presName="Triangle" presStyleLbl="alignNode1" presStyleIdx="1" presStyleCnt="5"/>
      <dgm:spPr/>
    </dgm:pt>
    <dgm:pt modelId="{03D09954-4FCF-429D-B6FA-29426348D6CD}" type="pres">
      <dgm:prSet presAssocID="{7E5586CD-F9C2-4085-A60E-3557776F5DDF}" presName="sibTrans" presStyleCnt="0"/>
      <dgm:spPr/>
    </dgm:pt>
    <dgm:pt modelId="{19D8BD03-2E74-4BD3-9A84-8F6A1A277659}" type="pres">
      <dgm:prSet presAssocID="{7E5586CD-F9C2-4085-A60E-3557776F5DDF}" presName="space" presStyleCnt="0"/>
      <dgm:spPr/>
    </dgm:pt>
    <dgm:pt modelId="{73882272-1960-46BE-AC6E-4CF92B99135D}" type="pres">
      <dgm:prSet presAssocID="{ABBF1A36-DC58-426E-9CDC-C72CD8A002D2}" presName="composite" presStyleCnt="0"/>
      <dgm:spPr/>
    </dgm:pt>
    <dgm:pt modelId="{29BD6C1F-C055-419A-907B-DDF49FD2F5FA}" type="pres">
      <dgm:prSet presAssocID="{ABBF1A36-DC58-426E-9CDC-C72CD8A002D2}" presName="LShape" presStyleLbl="alignNode1" presStyleIdx="2" presStyleCnt="5"/>
      <dgm:spPr/>
    </dgm:pt>
    <dgm:pt modelId="{E85741D0-7401-438C-91E5-1483E2801B11}" type="pres">
      <dgm:prSet presAssocID="{ABBF1A36-DC58-426E-9CDC-C72CD8A002D2}" presName="ParentText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24AA95-F9E6-4782-A9B9-3E96520E8742}" type="pres">
      <dgm:prSet presAssocID="{ABBF1A36-DC58-426E-9CDC-C72CD8A002D2}" presName="Triangle" presStyleLbl="alignNode1" presStyleIdx="3" presStyleCnt="5"/>
      <dgm:spPr/>
    </dgm:pt>
    <dgm:pt modelId="{585918CB-7771-46DD-9947-C17127D93FDF}" type="pres">
      <dgm:prSet presAssocID="{D7B1308C-021B-4D7F-A18D-ECE4F1755621}" presName="sibTrans" presStyleCnt="0"/>
      <dgm:spPr/>
    </dgm:pt>
    <dgm:pt modelId="{E2A0B56A-6A54-4285-BDFB-98FD1FD19E55}" type="pres">
      <dgm:prSet presAssocID="{D7B1308C-021B-4D7F-A18D-ECE4F1755621}" presName="space" presStyleCnt="0"/>
      <dgm:spPr/>
    </dgm:pt>
    <dgm:pt modelId="{D236C74E-98F3-40EA-8917-CFB6BEEED7C1}" type="pres">
      <dgm:prSet presAssocID="{624F5A65-3310-46B6-B727-98EA8B02B07D}" presName="composite" presStyleCnt="0"/>
      <dgm:spPr/>
    </dgm:pt>
    <dgm:pt modelId="{B7C2A95F-C186-447B-BFE9-31A7E0F6D851}" type="pres">
      <dgm:prSet presAssocID="{624F5A65-3310-46B6-B727-98EA8B02B07D}" presName="LShape" presStyleLbl="alignNode1" presStyleIdx="4" presStyleCnt="5"/>
      <dgm:spPr/>
    </dgm:pt>
    <dgm:pt modelId="{7222BCCF-0A75-4D19-9585-E6304E6128C0}" type="pres">
      <dgm:prSet presAssocID="{624F5A65-3310-46B6-B727-98EA8B02B07D}" presName="ParentText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785DF5E-F7B7-4722-BA5B-5D85D2F97082}" srcId="{9003DD5F-99E5-4B8C-872E-69C0A9A56AFE}" destId="{624F5A65-3310-46B6-B727-98EA8B02B07D}" srcOrd="2" destOrd="0" parTransId="{03AA5B14-5AAD-4CFC-B8E2-8F7A7A2B8750}" sibTransId="{F5079D38-20D7-4E84-A877-E5DE8833BE3C}"/>
    <dgm:cxn modelId="{B1C7FF3B-C196-45A4-8D45-F92D90413DCC}" type="presOf" srcId="{624F5A65-3310-46B6-B727-98EA8B02B07D}" destId="{7222BCCF-0A75-4D19-9585-E6304E6128C0}" srcOrd="0" destOrd="0" presId="urn:microsoft.com/office/officeart/2009/3/layout/StepUpProcess"/>
    <dgm:cxn modelId="{E719F73A-B233-4DE5-BECB-C4F7B2DA5EE3}" srcId="{9003DD5F-99E5-4B8C-872E-69C0A9A56AFE}" destId="{05C2AADD-DA7D-450E-BB1A-A20C5F2DBDBD}" srcOrd="0" destOrd="0" parTransId="{616B9B28-344F-441E-9142-921F211DD3AA}" sibTransId="{7E5586CD-F9C2-4085-A60E-3557776F5DDF}"/>
    <dgm:cxn modelId="{0F58BDF4-A3F8-402B-ABE4-E43FC4CAFBEE}" srcId="{9003DD5F-99E5-4B8C-872E-69C0A9A56AFE}" destId="{ABBF1A36-DC58-426E-9CDC-C72CD8A002D2}" srcOrd="1" destOrd="0" parTransId="{190295AA-347A-4757-AD56-408EC31AA531}" sibTransId="{D7B1308C-021B-4D7F-A18D-ECE4F1755621}"/>
    <dgm:cxn modelId="{3F368D46-548E-4ECE-9B6F-74A8C8AF1FDB}" type="presOf" srcId="{9003DD5F-99E5-4B8C-872E-69C0A9A56AFE}" destId="{06DF32E7-488C-4D0A-AB4B-D5B7DEE6C755}" srcOrd="0" destOrd="0" presId="urn:microsoft.com/office/officeart/2009/3/layout/StepUpProcess"/>
    <dgm:cxn modelId="{68A18A20-0643-4EE3-BF1A-4E4392958D91}" type="presOf" srcId="{ABBF1A36-DC58-426E-9CDC-C72CD8A002D2}" destId="{E85741D0-7401-438C-91E5-1483E2801B11}" srcOrd="0" destOrd="0" presId="urn:microsoft.com/office/officeart/2009/3/layout/StepUpProcess"/>
    <dgm:cxn modelId="{0733041F-F923-4801-9955-4CD23D49004E}" type="presOf" srcId="{05C2AADD-DA7D-450E-BB1A-A20C5F2DBDBD}" destId="{02FA9F41-4F86-482F-AC99-77F667F7EFE8}" srcOrd="0" destOrd="0" presId="urn:microsoft.com/office/officeart/2009/3/layout/StepUpProcess"/>
    <dgm:cxn modelId="{02F1B427-5C21-4344-A558-F39961BDEC0C}" type="presParOf" srcId="{06DF32E7-488C-4D0A-AB4B-D5B7DEE6C755}" destId="{351623AF-EBFF-4507-A708-2B860DC895E2}" srcOrd="0" destOrd="0" presId="urn:microsoft.com/office/officeart/2009/3/layout/StepUpProcess"/>
    <dgm:cxn modelId="{5735951B-BF2C-4477-A20D-A2EAA96A48C4}" type="presParOf" srcId="{351623AF-EBFF-4507-A708-2B860DC895E2}" destId="{906F4E01-3D97-4D78-852B-9C41FA3C5754}" srcOrd="0" destOrd="0" presId="urn:microsoft.com/office/officeart/2009/3/layout/StepUpProcess"/>
    <dgm:cxn modelId="{8E64B42C-7035-4450-9CFC-92C530977C4D}" type="presParOf" srcId="{351623AF-EBFF-4507-A708-2B860DC895E2}" destId="{02FA9F41-4F86-482F-AC99-77F667F7EFE8}" srcOrd="1" destOrd="0" presId="urn:microsoft.com/office/officeart/2009/3/layout/StepUpProcess"/>
    <dgm:cxn modelId="{37517567-44E9-4D49-98ED-680AEBB1DB4A}" type="presParOf" srcId="{351623AF-EBFF-4507-A708-2B860DC895E2}" destId="{03240CD9-8A87-487D-8149-C24EAC2CD4B7}" srcOrd="2" destOrd="0" presId="urn:microsoft.com/office/officeart/2009/3/layout/StepUpProcess"/>
    <dgm:cxn modelId="{9BD43944-940F-4340-98D8-44293EA065A2}" type="presParOf" srcId="{06DF32E7-488C-4D0A-AB4B-D5B7DEE6C755}" destId="{03D09954-4FCF-429D-B6FA-29426348D6CD}" srcOrd="1" destOrd="0" presId="urn:microsoft.com/office/officeart/2009/3/layout/StepUpProcess"/>
    <dgm:cxn modelId="{6F9F7527-C36E-4D1D-B093-256B8101D884}" type="presParOf" srcId="{03D09954-4FCF-429D-B6FA-29426348D6CD}" destId="{19D8BD03-2E74-4BD3-9A84-8F6A1A277659}" srcOrd="0" destOrd="0" presId="urn:microsoft.com/office/officeart/2009/3/layout/StepUpProcess"/>
    <dgm:cxn modelId="{9BE531DD-77AA-462E-B695-4570449A2911}" type="presParOf" srcId="{06DF32E7-488C-4D0A-AB4B-D5B7DEE6C755}" destId="{73882272-1960-46BE-AC6E-4CF92B99135D}" srcOrd="2" destOrd="0" presId="urn:microsoft.com/office/officeart/2009/3/layout/StepUpProcess"/>
    <dgm:cxn modelId="{266751B5-2E21-4202-9EFE-B0449BA3E080}" type="presParOf" srcId="{73882272-1960-46BE-AC6E-4CF92B99135D}" destId="{29BD6C1F-C055-419A-907B-DDF49FD2F5FA}" srcOrd="0" destOrd="0" presId="urn:microsoft.com/office/officeart/2009/3/layout/StepUpProcess"/>
    <dgm:cxn modelId="{96A21796-41BC-429D-BBFF-AA5D0BC489EC}" type="presParOf" srcId="{73882272-1960-46BE-AC6E-4CF92B99135D}" destId="{E85741D0-7401-438C-91E5-1483E2801B11}" srcOrd="1" destOrd="0" presId="urn:microsoft.com/office/officeart/2009/3/layout/StepUpProcess"/>
    <dgm:cxn modelId="{39D366D6-5B4E-48C0-807F-29BCCED0E1D3}" type="presParOf" srcId="{73882272-1960-46BE-AC6E-4CF92B99135D}" destId="{7E24AA95-F9E6-4782-A9B9-3E96520E8742}" srcOrd="2" destOrd="0" presId="urn:microsoft.com/office/officeart/2009/3/layout/StepUpProcess"/>
    <dgm:cxn modelId="{0AD4B899-B189-4DFE-8A79-01EFA964EC0E}" type="presParOf" srcId="{06DF32E7-488C-4D0A-AB4B-D5B7DEE6C755}" destId="{585918CB-7771-46DD-9947-C17127D93FDF}" srcOrd="3" destOrd="0" presId="urn:microsoft.com/office/officeart/2009/3/layout/StepUpProcess"/>
    <dgm:cxn modelId="{F953344D-5FF3-4686-9849-E2BC04A8D1CD}" type="presParOf" srcId="{585918CB-7771-46DD-9947-C17127D93FDF}" destId="{E2A0B56A-6A54-4285-BDFB-98FD1FD19E55}" srcOrd="0" destOrd="0" presId="urn:microsoft.com/office/officeart/2009/3/layout/StepUpProcess"/>
    <dgm:cxn modelId="{7FE88007-5E09-4178-9F17-DA4C0B77672C}" type="presParOf" srcId="{06DF32E7-488C-4D0A-AB4B-D5B7DEE6C755}" destId="{D236C74E-98F3-40EA-8917-CFB6BEEED7C1}" srcOrd="4" destOrd="0" presId="urn:microsoft.com/office/officeart/2009/3/layout/StepUpProcess"/>
    <dgm:cxn modelId="{4871272F-45DF-4452-BDA4-11F129FEF2F8}" type="presParOf" srcId="{D236C74E-98F3-40EA-8917-CFB6BEEED7C1}" destId="{B7C2A95F-C186-447B-BFE9-31A7E0F6D851}" srcOrd="0" destOrd="0" presId="urn:microsoft.com/office/officeart/2009/3/layout/StepUpProcess"/>
    <dgm:cxn modelId="{D8E2B027-D525-44A3-B79B-3F5B1AE56562}" type="presParOf" srcId="{D236C74E-98F3-40EA-8917-CFB6BEEED7C1}" destId="{7222BCCF-0A75-4D19-9585-E6304E6128C0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E6B4C96F-4AA3-4B37-B7CC-D334E49CC3A8}" type="doc">
      <dgm:prSet loTypeId="urn:microsoft.com/office/officeart/2008/layout/RadialCluster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2BF2516A-DE21-43E5-9DD8-C758B914EA17}">
      <dgm:prSet phldrT="[Text]"/>
      <dgm:spPr>
        <a:solidFill>
          <a:srgbClr val="FFC000"/>
        </a:solidFill>
      </dgm:spPr>
      <dgm:t>
        <a:bodyPr/>
        <a:lstStyle/>
        <a:p>
          <a:r>
            <a: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СОП</a:t>
          </a:r>
          <a:endParaRPr lang="en-GB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CDDA84F-BC0E-48C5-8E3A-C35A7C7F8983}" type="parTrans" cxnId="{1176B7D2-D801-4882-AE68-1649D5B29488}">
      <dgm:prSet/>
      <dgm:spPr/>
      <dgm:t>
        <a:bodyPr/>
        <a:lstStyle/>
        <a:p>
          <a:endParaRPr lang="en-GB"/>
        </a:p>
      </dgm:t>
    </dgm:pt>
    <dgm:pt modelId="{638734AD-B2F8-4424-BC51-673464E36E33}" type="sibTrans" cxnId="{1176B7D2-D801-4882-AE68-1649D5B29488}">
      <dgm:prSet/>
      <dgm:spPr/>
      <dgm:t>
        <a:bodyPr/>
        <a:lstStyle/>
        <a:p>
          <a:endParaRPr lang="en-GB"/>
        </a:p>
      </dgm:t>
    </dgm:pt>
    <dgm:pt modelId="{08A99D6A-904D-4846-A387-A60C5709CEC0}">
      <dgm:prSet phldrT="[Text]" custT="1"/>
      <dgm:spPr>
        <a:solidFill>
          <a:srgbClr val="002060"/>
        </a:solidFill>
      </dgm:spPr>
      <dgm:t>
        <a:bodyPr/>
        <a:lstStyle/>
        <a:p>
          <a:r>
            <a:rPr lang="ru-RU" sz="2000" b="1" dirty="0">
              <a:solidFill>
                <a:schemeClr val="bg1"/>
              </a:solidFill>
            </a:rPr>
            <a:t>Гидротехническое строительство (вводном хозяйстве)</a:t>
          </a:r>
          <a:endParaRPr lang="en-GB" sz="2000" b="1" dirty="0">
            <a:solidFill>
              <a:schemeClr val="bg1"/>
            </a:solidFill>
          </a:endParaRPr>
        </a:p>
      </dgm:t>
    </dgm:pt>
    <dgm:pt modelId="{6D2EF264-4614-4DC9-BDE0-7BC2023F45D1}" type="parTrans" cxnId="{5C3AE864-21A2-4DE4-9F65-C41D4674A1DF}">
      <dgm:prSet/>
      <dgm:spPr/>
      <dgm:t>
        <a:bodyPr/>
        <a:lstStyle/>
        <a:p>
          <a:endParaRPr lang="en-GB"/>
        </a:p>
      </dgm:t>
    </dgm:pt>
    <dgm:pt modelId="{768E3EEE-9C51-40D7-A907-4BB33759BF44}" type="sibTrans" cxnId="{5C3AE864-21A2-4DE4-9F65-C41D4674A1DF}">
      <dgm:prSet/>
      <dgm:spPr/>
      <dgm:t>
        <a:bodyPr/>
        <a:lstStyle/>
        <a:p>
          <a:endParaRPr lang="en-GB"/>
        </a:p>
      </dgm:t>
    </dgm:pt>
    <dgm:pt modelId="{2B47E063-1243-48DF-9784-FE0ABF2EC347}">
      <dgm:prSet phldrT="[Text]" custT="1"/>
      <dgm:spPr>
        <a:solidFill>
          <a:srgbClr val="002060"/>
        </a:solidFill>
      </dgm:spPr>
      <dgm:t>
        <a:bodyPr/>
        <a:lstStyle/>
        <a:p>
          <a:r>
            <a:rPr lang="ru-RU" sz="2000" b="1" dirty="0">
              <a:solidFill>
                <a:schemeClr val="bg1"/>
              </a:solidFill>
            </a:rPr>
            <a:t>Инновационные технологии в водном хозяйстве</a:t>
          </a:r>
          <a:endParaRPr lang="en-GB" sz="2000" b="1" dirty="0">
            <a:solidFill>
              <a:schemeClr val="bg1"/>
            </a:solidFill>
          </a:endParaRPr>
        </a:p>
      </dgm:t>
    </dgm:pt>
    <dgm:pt modelId="{26643D55-79A9-46CD-828A-C51A3959528A}" type="parTrans" cxnId="{62607ABB-5F04-483E-B1FD-41A2D4CCD3E0}">
      <dgm:prSet/>
      <dgm:spPr/>
      <dgm:t>
        <a:bodyPr/>
        <a:lstStyle/>
        <a:p>
          <a:endParaRPr lang="en-GB"/>
        </a:p>
      </dgm:t>
    </dgm:pt>
    <dgm:pt modelId="{2FEC242E-6A7B-4B84-85E2-2348FA2F3553}" type="sibTrans" cxnId="{62607ABB-5F04-483E-B1FD-41A2D4CCD3E0}">
      <dgm:prSet/>
      <dgm:spPr/>
      <dgm:t>
        <a:bodyPr/>
        <a:lstStyle/>
        <a:p>
          <a:endParaRPr lang="en-GB"/>
        </a:p>
      </dgm:t>
    </dgm:pt>
    <dgm:pt modelId="{4797AE65-820A-4DF5-820E-7A0551C9A79E}">
      <dgm:prSet phldrT="[Text]" custT="1"/>
      <dgm:spPr>
        <a:solidFill>
          <a:srgbClr val="002060"/>
        </a:solidFill>
      </dgm:spPr>
      <dgm:t>
        <a:bodyPr/>
        <a:lstStyle/>
        <a:p>
          <a:r>
            <a:rPr lang="ru-RU" sz="2000" b="1" dirty="0">
              <a:solidFill>
                <a:schemeClr val="bg1"/>
              </a:solidFill>
            </a:rPr>
            <a:t>Инженерные системы водоснабжения</a:t>
          </a:r>
          <a:endParaRPr lang="en-GB" sz="2000" b="1" dirty="0">
            <a:solidFill>
              <a:schemeClr val="bg1"/>
            </a:solidFill>
          </a:endParaRPr>
        </a:p>
      </dgm:t>
    </dgm:pt>
    <dgm:pt modelId="{7CD4D96D-AEA9-4D1B-8D6A-FFA690B4360D}" type="parTrans" cxnId="{EE1AB58C-FC93-4696-9EF0-322EBD6CD6FD}">
      <dgm:prSet/>
      <dgm:spPr/>
      <dgm:t>
        <a:bodyPr/>
        <a:lstStyle/>
        <a:p>
          <a:endParaRPr lang="en-GB"/>
        </a:p>
      </dgm:t>
    </dgm:pt>
    <dgm:pt modelId="{2EAC9ABB-079A-4940-BB39-4FDB9AFA7530}" type="sibTrans" cxnId="{EE1AB58C-FC93-4696-9EF0-322EBD6CD6FD}">
      <dgm:prSet/>
      <dgm:spPr/>
      <dgm:t>
        <a:bodyPr/>
        <a:lstStyle/>
        <a:p>
          <a:endParaRPr lang="en-GB"/>
        </a:p>
      </dgm:t>
    </dgm:pt>
    <dgm:pt modelId="{AD7E4454-486D-4E18-B64F-2737944C3B83}">
      <dgm:prSet phldrT="[Text]" phldr="1" custScaleY="112370" custRadScaleRad="185778" custRadScaleInc="142696"/>
      <dgm:spPr/>
      <dgm:t>
        <a:bodyPr/>
        <a:lstStyle/>
        <a:p>
          <a:endParaRPr lang="en-GB" dirty="0"/>
        </a:p>
      </dgm:t>
    </dgm:pt>
    <dgm:pt modelId="{F6BC091B-51FD-41CE-8430-38625D7C56DB}" type="parTrans" cxnId="{21E454B4-31D3-47A5-9088-14B96A1ADA74}">
      <dgm:prSet/>
      <dgm:spPr/>
      <dgm:t>
        <a:bodyPr/>
        <a:lstStyle/>
        <a:p>
          <a:endParaRPr lang="en-GB"/>
        </a:p>
      </dgm:t>
    </dgm:pt>
    <dgm:pt modelId="{6306D5AE-4A7F-42BA-9685-63B3E3A01CE5}" type="sibTrans" cxnId="{21E454B4-31D3-47A5-9088-14B96A1ADA74}">
      <dgm:prSet/>
      <dgm:spPr/>
      <dgm:t>
        <a:bodyPr/>
        <a:lstStyle/>
        <a:p>
          <a:endParaRPr lang="en-GB"/>
        </a:p>
      </dgm:t>
    </dgm:pt>
    <dgm:pt modelId="{CA0D615F-420E-414F-8BD9-5D3160E314BD}">
      <dgm:prSet phldrT="[Text]" phldr="1" custScaleY="112370" custRadScaleRad="185778" custRadScaleInc="142696"/>
      <dgm:spPr/>
      <dgm:t>
        <a:bodyPr/>
        <a:lstStyle/>
        <a:p>
          <a:endParaRPr lang="en-GB" dirty="0"/>
        </a:p>
      </dgm:t>
    </dgm:pt>
    <dgm:pt modelId="{F7A073CA-2425-48B6-A090-E04566B12A53}" type="parTrans" cxnId="{121E44EB-68E1-45A8-BEE8-80231D62C5A0}">
      <dgm:prSet/>
      <dgm:spPr/>
      <dgm:t>
        <a:bodyPr/>
        <a:lstStyle/>
        <a:p>
          <a:endParaRPr lang="en-GB"/>
        </a:p>
      </dgm:t>
    </dgm:pt>
    <dgm:pt modelId="{F9E77BE1-2F78-4B3F-BFAB-039223FBC4F7}" type="sibTrans" cxnId="{121E44EB-68E1-45A8-BEE8-80231D62C5A0}">
      <dgm:prSet/>
      <dgm:spPr/>
      <dgm:t>
        <a:bodyPr/>
        <a:lstStyle/>
        <a:p>
          <a:endParaRPr lang="en-GB"/>
        </a:p>
      </dgm:t>
    </dgm:pt>
    <dgm:pt modelId="{581E8A41-2B4B-4949-9B64-9E1EC320B82C}">
      <dgm:prSet phldrT="[Text]" phldr="1" custScaleY="112370" custRadScaleRad="185778" custRadScaleInc="142696"/>
      <dgm:spPr/>
      <dgm:t>
        <a:bodyPr/>
        <a:lstStyle/>
        <a:p>
          <a:endParaRPr lang="en-GB" dirty="0"/>
        </a:p>
      </dgm:t>
    </dgm:pt>
    <dgm:pt modelId="{82F151F3-55C6-49BF-A044-00717A91265D}" type="parTrans" cxnId="{36A69D8F-BF24-4D31-BD82-998824303E9A}">
      <dgm:prSet/>
      <dgm:spPr/>
      <dgm:t>
        <a:bodyPr/>
        <a:lstStyle/>
        <a:p>
          <a:endParaRPr lang="en-GB"/>
        </a:p>
      </dgm:t>
    </dgm:pt>
    <dgm:pt modelId="{1ADD4C03-49C2-46E9-A7D7-8963F89C3244}" type="sibTrans" cxnId="{36A69D8F-BF24-4D31-BD82-998824303E9A}">
      <dgm:prSet/>
      <dgm:spPr/>
      <dgm:t>
        <a:bodyPr/>
        <a:lstStyle/>
        <a:p>
          <a:endParaRPr lang="en-GB"/>
        </a:p>
      </dgm:t>
    </dgm:pt>
    <dgm:pt modelId="{6DBEEF1A-A170-44AE-892B-C32FFCA40CD4}">
      <dgm:prSet/>
      <dgm:spPr/>
      <dgm:t>
        <a:bodyPr/>
        <a:lstStyle/>
        <a:p>
          <a:endParaRPr lang="ru-RU"/>
        </a:p>
      </dgm:t>
    </dgm:pt>
    <dgm:pt modelId="{EAEF62EA-665A-4B32-BC61-AD0D7FBBC01F}" type="parTrans" cxnId="{667FBAC5-8519-4E91-BAD7-14A462BA7A31}">
      <dgm:prSet/>
      <dgm:spPr/>
      <dgm:t>
        <a:bodyPr/>
        <a:lstStyle/>
        <a:p>
          <a:endParaRPr lang="en-GB"/>
        </a:p>
      </dgm:t>
    </dgm:pt>
    <dgm:pt modelId="{B19E3469-F0D8-4695-B6F9-F25362E8B44D}" type="sibTrans" cxnId="{667FBAC5-8519-4E91-BAD7-14A462BA7A31}">
      <dgm:prSet/>
      <dgm:spPr/>
      <dgm:t>
        <a:bodyPr/>
        <a:lstStyle/>
        <a:p>
          <a:endParaRPr lang="en-GB"/>
        </a:p>
      </dgm:t>
    </dgm:pt>
    <dgm:pt modelId="{2DA0A0A8-20C6-4BBF-93C5-2AF88931F9C9}">
      <dgm:prSet/>
      <dgm:spPr/>
      <dgm:t>
        <a:bodyPr/>
        <a:lstStyle/>
        <a:p>
          <a:endParaRPr lang="ru-RU"/>
        </a:p>
      </dgm:t>
    </dgm:pt>
    <dgm:pt modelId="{0DEC4A89-AD2D-4E9E-840E-709F60B3F8FB}" type="parTrans" cxnId="{FA438234-1BD4-49ED-A4BC-D976732A4237}">
      <dgm:prSet/>
      <dgm:spPr/>
      <dgm:t>
        <a:bodyPr/>
        <a:lstStyle/>
        <a:p>
          <a:endParaRPr lang="en-GB"/>
        </a:p>
      </dgm:t>
    </dgm:pt>
    <dgm:pt modelId="{1B2F4AF6-A9FE-4A8E-A6D5-CEA0B6047182}" type="sibTrans" cxnId="{FA438234-1BD4-49ED-A4BC-D976732A4237}">
      <dgm:prSet/>
      <dgm:spPr/>
      <dgm:t>
        <a:bodyPr/>
        <a:lstStyle/>
        <a:p>
          <a:endParaRPr lang="en-GB"/>
        </a:p>
      </dgm:t>
    </dgm:pt>
    <dgm:pt modelId="{C09AE597-C388-4FA2-9542-6B822B18A88F}">
      <dgm:prSet/>
      <dgm:spPr/>
      <dgm:t>
        <a:bodyPr/>
        <a:lstStyle/>
        <a:p>
          <a:endParaRPr lang="ru-RU"/>
        </a:p>
      </dgm:t>
    </dgm:pt>
    <dgm:pt modelId="{265A75C2-5221-4476-880D-9C34DD68F7E9}" type="parTrans" cxnId="{A12B1EA6-519B-438E-9B20-FD53B8F7B39C}">
      <dgm:prSet/>
      <dgm:spPr/>
      <dgm:t>
        <a:bodyPr/>
        <a:lstStyle/>
        <a:p>
          <a:endParaRPr lang="en-GB"/>
        </a:p>
      </dgm:t>
    </dgm:pt>
    <dgm:pt modelId="{6C3AE3D8-19FD-4E2A-A7D7-B270804526CA}" type="sibTrans" cxnId="{A12B1EA6-519B-438E-9B20-FD53B8F7B39C}">
      <dgm:prSet/>
      <dgm:spPr/>
      <dgm:t>
        <a:bodyPr/>
        <a:lstStyle/>
        <a:p>
          <a:endParaRPr lang="en-GB"/>
        </a:p>
      </dgm:t>
    </dgm:pt>
    <dgm:pt modelId="{BB442764-F4E0-4393-B86F-009A3EFFC126}">
      <dgm:prSet/>
      <dgm:spPr/>
      <dgm:t>
        <a:bodyPr/>
        <a:lstStyle/>
        <a:p>
          <a:endParaRPr lang="ru-RU"/>
        </a:p>
      </dgm:t>
    </dgm:pt>
    <dgm:pt modelId="{4796B87A-BD19-4820-8A05-BEA1627D1D26}" type="parTrans" cxnId="{37EC0F8D-0188-4FEB-85DF-0309996970D7}">
      <dgm:prSet/>
      <dgm:spPr/>
      <dgm:t>
        <a:bodyPr/>
        <a:lstStyle/>
        <a:p>
          <a:endParaRPr lang="en-GB"/>
        </a:p>
      </dgm:t>
    </dgm:pt>
    <dgm:pt modelId="{F7940460-73CB-4298-BB67-1E69BEEDE120}" type="sibTrans" cxnId="{37EC0F8D-0188-4FEB-85DF-0309996970D7}">
      <dgm:prSet/>
      <dgm:spPr/>
      <dgm:t>
        <a:bodyPr/>
        <a:lstStyle/>
        <a:p>
          <a:endParaRPr lang="en-GB"/>
        </a:p>
      </dgm:t>
    </dgm:pt>
    <dgm:pt modelId="{E1D9A688-BCB9-4A98-AADF-FF51DEC6CEB2}" type="pres">
      <dgm:prSet presAssocID="{E6B4C96F-4AA3-4B37-B7CC-D334E49CC3A8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792E3AF4-E146-42E4-BE77-80F19A016ABA}" type="pres">
      <dgm:prSet presAssocID="{2BF2516A-DE21-43E5-9DD8-C758B914EA17}" presName="singleCycle" presStyleCnt="0"/>
      <dgm:spPr/>
    </dgm:pt>
    <dgm:pt modelId="{3F90248F-C126-4A71-AEF5-E4820B7B09EE}" type="pres">
      <dgm:prSet presAssocID="{2BF2516A-DE21-43E5-9DD8-C758B914EA17}" presName="singleCenter" presStyleLbl="node1" presStyleIdx="0" presStyleCnt="4" custScaleX="178125" custScaleY="132690" custLinFactNeighborX="564" custLinFactNeighborY="-29633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A29C08E1-B15C-4C91-BF9F-801BE5EA6CD5}" type="pres">
      <dgm:prSet presAssocID="{6D2EF264-4614-4DC9-BDE0-7BC2023F45D1}" presName="Name56" presStyleLbl="parChTrans1D2" presStyleIdx="0" presStyleCnt="3"/>
      <dgm:spPr/>
      <dgm:t>
        <a:bodyPr/>
        <a:lstStyle/>
        <a:p>
          <a:endParaRPr lang="ru-RU"/>
        </a:p>
      </dgm:t>
    </dgm:pt>
    <dgm:pt modelId="{E009D0F3-FF39-49A2-9160-1A8AD4647DBB}" type="pres">
      <dgm:prSet presAssocID="{08A99D6A-904D-4846-A387-A60C5709CEC0}" presName="text0" presStyleLbl="node1" presStyleIdx="1" presStyleCnt="4" custScaleX="775050" custScaleY="147079" custRadScaleRad="281682" custRadScaleInc="1203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F15D75-DD33-48E9-B9BA-E474D439CBA5}" type="pres">
      <dgm:prSet presAssocID="{26643D55-79A9-46CD-828A-C51A3959528A}" presName="Name56" presStyleLbl="parChTrans1D2" presStyleIdx="1" presStyleCnt="3"/>
      <dgm:spPr/>
      <dgm:t>
        <a:bodyPr/>
        <a:lstStyle/>
        <a:p>
          <a:endParaRPr lang="ru-RU"/>
        </a:p>
      </dgm:t>
    </dgm:pt>
    <dgm:pt modelId="{2A9056CB-D54A-4866-9EF1-6A67FDBA0319}" type="pres">
      <dgm:prSet presAssocID="{2B47E063-1243-48DF-9784-FE0ABF2EC347}" presName="text0" presStyleLbl="node1" presStyleIdx="2" presStyleCnt="4" custScaleX="759475" custScaleY="135468" custRadScaleRad="211019" custRadScaleInc="-359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202EAD-5FE0-45D3-8CFF-FB0F988607B1}" type="pres">
      <dgm:prSet presAssocID="{7CD4D96D-AEA9-4D1B-8D6A-FFA690B4360D}" presName="Name56" presStyleLbl="parChTrans1D2" presStyleIdx="2" presStyleCnt="3"/>
      <dgm:spPr/>
      <dgm:t>
        <a:bodyPr/>
        <a:lstStyle/>
        <a:p>
          <a:endParaRPr lang="ru-RU"/>
        </a:p>
      </dgm:t>
    </dgm:pt>
    <dgm:pt modelId="{3867AA60-243D-49DE-A15C-B7D3F3F03D57}" type="pres">
      <dgm:prSet presAssocID="{4797AE65-820A-4DF5-820E-7A0551C9A79E}" presName="text0" presStyleLbl="node1" presStyleIdx="3" presStyleCnt="4" custScaleX="677234" custScaleY="135005" custRadScaleRad="216621" custRadScaleInc="360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E1AB58C-FC93-4696-9EF0-322EBD6CD6FD}" srcId="{2BF2516A-DE21-43E5-9DD8-C758B914EA17}" destId="{4797AE65-820A-4DF5-820E-7A0551C9A79E}" srcOrd="2" destOrd="0" parTransId="{7CD4D96D-AEA9-4D1B-8D6A-FFA690B4360D}" sibTransId="{2EAC9ABB-079A-4940-BB39-4FDB9AFA7530}"/>
    <dgm:cxn modelId="{1ED60B54-9DCF-42B4-9B05-F4F52A883E83}" type="presOf" srcId="{4797AE65-820A-4DF5-820E-7A0551C9A79E}" destId="{3867AA60-243D-49DE-A15C-B7D3F3F03D57}" srcOrd="0" destOrd="0" presId="urn:microsoft.com/office/officeart/2008/layout/RadialCluster"/>
    <dgm:cxn modelId="{121E44EB-68E1-45A8-BEE8-80231D62C5A0}" srcId="{E6B4C96F-4AA3-4B37-B7CC-D334E49CC3A8}" destId="{CA0D615F-420E-414F-8BD9-5D3160E314BD}" srcOrd="2" destOrd="0" parTransId="{F7A073CA-2425-48B6-A090-E04566B12A53}" sibTransId="{F9E77BE1-2F78-4B3F-BFAB-039223FBC4F7}"/>
    <dgm:cxn modelId="{8115096C-FA80-4C60-9CCF-E02BC48B7920}" type="presOf" srcId="{E6B4C96F-4AA3-4B37-B7CC-D334E49CC3A8}" destId="{E1D9A688-BCB9-4A98-AADF-FF51DEC6CEB2}" srcOrd="0" destOrd="0" presId="urn:microsoft.com/office/officeart/2008/layout/RadialCluster"/>
    <dgm:cxn modelId="{A12B1EA6-519B-438E-9B20-FD53B8F7B39C}" srcId="{E6B4C96F-4AA3-4B37-B7CC-D334E49CC3A8}" destId="{C09AE597-C388-4FA2-9542-6B822B18A88F}" srcOrd="6" destOrd="0" parTransId="{265A75C2-5221-4476-880D-9C34DD68F7E9}" sibTransId="{6C3AE3D8-19FD-4E2A-A7D7-B270804526CA}"/>
    <dgm:cxn modelId="{D1FD318C-6580-4F8D-8831-04AFECD6857B}" type="presOf" srcId="{26643D55-79A9-46CD-828A-C51A3959528A}" destId="{1DF15D75-DD33-48E9-B9BA-E474D439CBA5}" srcOrd="0" destOrd="0" presId="urn:microsoft.com/office/officeart/2008/layout/RadialCluster"/>
    <dgm:cxn modelId="{667FBAC5-8519-4E91-BAD7-14A462BA7A31}" srcId="{E6B4C96F-4AA3-4B37-B7CC-D334E49CC3A8}" destId="{6DBEEF1A-A170-44AE-892B-C32FFCA40CD4}" srcOrd="4" destOrd="0" parTransId="{EAEF62EA-665A-4B32-BC61-AD0D7FBBC01F}" sibTransId="{B19E3469-F0D8-4695-B6F9-F25362E8B44D}"/>
    <dgm:cxn modelId="{37EC0F8D-0188-4FEB-85DF-0309996970D7}" srcId="{E6B4C96F-4AA3-4B37-B7CC-D334E49CC3A8}" destId="{BB442764-F4E0-4393-B86F-009A3EFFC126}" srcOrd="7" destOrd="0" parTransId="{4796B87A-BD19-4820-8A05-BEA1627D1D26}" sibTransId="{F7940460-73CB-4298-BB67-1E69BEEDE120}"/>
    <dgm:cxn modelId="{03190B41-8012-4B42-BA08-2F2F57D7AC56}" type="presOf" srcId="{6D2EF264-4614-4DC9-BDE0-7BC2023F45D1}" destId="{A29C08E1-B15C-4C91-BF9F-801BE5EA6CD5}" srcOrd="0" destOrd="0" presId="urn:microsoft.com/office/officeart/2008/layout/RadialCluster"/>
    <dgm:cxn modelId="{1176B7D2-D801-4882-AE68-1649D5B29488}" srcId="{E6B4C96F-4AA3-4B37-B7CC-D334E49CC3A8}" destId="{2BF2516A-DE21-43E5-9DD8-C758B914EA17}" srcOrd="0" destOrd="0" parTransId="{BCDDA84F-BC0E-48C5-8E3A-C35A7C7F8983}" sibTransId="{638734AD-B2F8-4424-BC51-673464E36E33}"/>
    <dgm:cxn modelId="{01B0D5EC-348A-4FFF-A363-54FA1A58BC55}" type="presOf" srcId="{2BF2516A-DE21-43E5-9DD8-C758B914EA17}" destId="{3F90248F-C126-4A71-AEF5-E4820B7B09EE}" srcOrd="0" destOrd="0" presId="urn:microsoft.com/office/officeart/2008/layout/RadialCluster"/>
    <dgm:cxn modelId="{DB079656-7DC8-4A57-A375-F75522358DBC}" type="presOf" srcId="{7CD4D96D-AEA9-4D1B-8D6A-FFA690B4360D}" destId="{64202EAD-5FE0-45D3-8CFF-FB0F988607B1}" srcOrd="0" destOrd="0" presId="urn:microsoft.com/office/officeart/2008/layout/RadialCluster"/>
    <dgm:cxn modelId="{62607ABB-5F04-483E-B1FD-41A2D4CCD3E0}" srcId="{2BF2516A-DE21-43E5-9DD8-C758B914EA17}" destId="{2B47E063-1243-48DF-9784-FE0ABF2EC347}" srcOrd="1" destOrd="0" parTransId="{26643D55-79A9-46CD-828A-C51A3959528A}" sibTransId="{2FEC242E-6A7B-4B84-85E2-2348FA2F3553}"/>
    <dgm:cxn modelId="{FA438234-1BD4-49ED-A4BC-D976732A4237}" srcId="{E6B4C96F-4AA3-4B37-B7CC-D334E49CC3A8}" destId="{2DA0A0A8-20C6-4BBF-93C5-2AF88931F9C9}" srcOrd="5" destOrd="0" parTransId="{0DEC4A89-AD2D-4E9E-840E-709F60B3F8FB}" sibTransId="{1B2F4AF6-A9FE-4A8E-A6D5-CEA0B6047182}"/>
    <dgm:cxn modelId="{C91A43D3-6903-4B87-B0F5-B9749D62F4A3}" type="presOf" srcId="{08A99D6A-904D-4846-A387-A60C5709CEC0}" destId="{E009D0F3-FF39-49A2-9160-1A8AD4647DBB}" srcOrd="0" destOrd="0" presId="urn:microsoft.com/office/officeart/2008/layout/RadialCluster"/>
    <dgm:cxn modelId="{21E454B4-31D3-47A5-9088-14B96A1ADA74}" srcId="{E6B4C96F-4AA3-4B37-B7CC-D334E49CC3A8}" destId="{AD7E4454-486D-4E18-B64F-2737944C3B83}" srcOrd="1" destOrd="0" parTransId="{F6BC091B-51FD-41CE-8430-38625D7C56DB}" sibTransId="{6306D5AE-4A7F-42BA-9685-63B3E3A01CE5}"/>
    <dgm:cxn modelId="{5C3AE864-21A2-4DE4-9F65-C41D4674A1DF}" srcId="{2BF2516A-DE21-43E5-9DD8-C758B914EA17}" destId="{08A99D6A-904D-4846-A387-A60C5709CEC0}" srcOrd="0" destOrd="0" parTransId="{6D2EF264-4614-4DC9-BDE0-7BC2023F45D1}" sibTransId="{768E3EEE-9C51-40D7-A907-4BB33759BF44}"/>
    <dgm:cxn modelId="{F779D7C6-4A27-4C5F-8C6F-01BE1FE21BD5}" type="presOf" srcId="{2B47E063-1243-48DF-9784-FE0ABF2EC347}" destId="{2A9056CB-D54A-4866-9EF1-6A67FDBA0319}" srcOrd="0" destOrd="0" presId="urn:microsoft.com/office/officeart/2008/layout/RadialCluster"/>
    <dgm:cxn modelId="{36A69D8F-BF24-4D31-BD82-998824303E9A}" srcId="{E6B4C96F-4AA3-4B37-B7CC-D334E49CC3A8}" destId="{581E8A41-2B4B-4949-9B64-9E1EC320B82C}" srcOrd="3" destOrd="0" parTransId="{82F151F3-55C6-49BF-A044-00717A91265D}" sibTransId="{1ADD4C03-49C2-46E9-A7D7-8963F89C3244}"/>
    <dgm:cxn modelId="{6063BF09-2B19-4F42-B0D2-455B7B90B32D}" type="presParOf" srcId="{E1D9A688-BCB9-4A98-AADF-FF51DEC6CEB2}" destId="{792E3AF4-E146-42E4-BE77-80F19A016ABA}" srcOrd="0" destOrd="0" presId="urn:microsoft.com/office/officeart/2008/layout/RadialCluster"/>
    <dgm:cxn modelId="{00C16EE1-70BC-451F-9083-3F813CA01867}" type="presParOf" srcId="{792E3AF4-E146-42E4-BE77-80F19A016ABA}" destId="{3F90248F-C126-4A71-AEF5-E4820B7B09EE}" srcOrd="0" destOrd="0" presId="urn:microsoft.com/office/officeart/2008/layout/RadialCluster"/>
    <dgm:cxn modelId="{5FA1ACC0-0ABF-450D-B2CA-6CC97F992737}" type="presParOf" srcId="{792E3AF4-E146-42E4-BE77-80F19A016ABA}" destId="{A29C08E1-B15C-4C91-BF9F-801BE5EA6CD5}" srcOrd="1" destOrd="0" presId="urn:microsoft.com/office/officeart/2008/layout/RadialCluster"/>
    <dgm:cxn modelId="{890CED32-587D-43CC-B5B1-B9300BF787B6}" type="presParOf" srcId="{792E3AF4-E146-42E4-BE77-80F19A016ABA}" destId="{E009D0F3-FF39-49A2-9160-1A8AD4647DBB}" srcOrd="2" destOrd="0" presId="urn:microsoft.com/office/officeart/2008/layout/RadialCluster"/>
    <dgm:cxn modelId="{41D168D4-8964-430D-89AB-6A1528D379FC}" type="presParOf" srcId="{792E3AF4-E146-42E4-BE77-80F19A016ABA}" destId="{1DF15D75-DD33-48E9-B9BA-E474D439CBA5}" srcOrd="3" destOrd="0" presId="urn:microsoft.com/office/officeart/2008/layout/RadialCluster"/>
    <dgm:cxn modelId="{35C99647-DC99-4A2E-91BE-6238A48CD230}" type="presParOf" srcId="{792E3AF4-E146-42E4-BE77-80F19A016ABA}" destId="{2A9056CB-D54A-4866-9EF1-6A67FDBA0319}" srcOrd="4" destOrd="0" presId="urn:microsoft.com/office/officeart/2008/layout/RadialCluster"/>
    <dgm:cxn modelId="{004A2441-90AE-4649-8DA3-9B8CD52C2D82}" type="presParOf" srcId="{792E3AF4-E146-42E4-BE77-80F19A016ABA}" destId="{64202EAD-5FE0-45D3-8CFF-FB0F988607B1}" srcOrd="5" destOrd="0" presId="urn:microsoft.com/office/officeart/2008/layout/RadialCluster"/>
    <dgm:cxn modelId="{E3C2C0C9-6745-4DB3-871B-AA733F916485}" type="presParOf" srcId="{792E3AF4-E146-42E4-BE77-80F19A016ABA}" destId="{3867AA60-243D-49DE-A15C-B7D3F3F03D57}" srcOrd="6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C13DB0D6-404C-4E8B-9CDB-48E96C6F2530}" type="doc">
      <dgm:prSet loTypeId="urn:microsoft.com/office/officeart/2005/8/layout/funnel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FB46034-F525-4ED7-9A60-EC4BC792EBF3}">
      <dgm:prSet phldrT="[Текст]" custT="1"/>
      <dgm:spPr>
        <a:solidFill>
          <a:srgbClr val="FFC000"/>
        </a:solidFill>
      </dgm:spPr>
      <dgm:t>
        <a:bodyPr/>
        <a:lstStyle/>
        <a:p>
          <a:r>
            <a:rPr lang="ru-RU" sz="1800" b="1" cap="all" baseline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исследования</a:t>
          </a:r>
        </a:p>
      </dgm:t>
    </dgm:pt>
    <dgm:pt modelId="{656883DF-6DF6-4A9C-A642-D22322ED405C}" type="parTrans" cxnId="{91E248AC-3651-42CD-84D0-F58FA824F487}">
      <dgm:prSet/>
      <dgm:spPr/>
      <dgm:t>
        <a:bodyPr/>
        <a:lstStyle/>
        <a:p>
          <a:endParaRPr lang="ru-RU"/>
        </a:p>
      </dgm:t>
    </dgm:pt>
    <dgm:pt modelId="{3CC24B04-D207-4462-AB51-3A9791856EE4}" type="sibTrans" cxnId="{91E248AC-3651-42CD-84D0-F58FA824F487}">
      <dgm:prSet/>
      <dgm:spPr/>
      <dgm:t>
        <a:bodyPr/>
        <a:lstStyle/>
        <a:p>
          <a:endParaRPr lang="ru-RU"/>
        </a:p>
      </dgm:t>
    </dgm:pt>
    <dgm:pt modelId="{18B100FE-4D19-4742-9EF5-BF3B3E2E44C7}">
      <dgm:prSet phldrT="[Текст]" custT="1"/>
      <dgm:spPr>
        <a:solidFill>
          <a:srgbClr val="FFC000"/>
        </a:solidFill>
      </dgm:spPr>
      <dgm:t>
        <a:bodyPr/>
        <a:lstStyle/>
        <a:p>
          <a:r>
            <a:rPr lang="ru-RU" sz="1800" b="1" cap="all" baseline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Научные</a:t>
          </a:r>
        </a:p>
      </dgm:t>
    </dgm:pt>
    <dgm:pt modelId="{5ECDAE72-B942-4C4E-A68B-D19D6A042987}" type="parTrans" cxnId="{911A3CC2-EE7A-463D-A15C-86F9443F42CD}">
      <dgm:prSet/>
      <dgm:spPr/>
      <dgm:t>
        <a:bodyPr/>
        <a:lstStyle/>
        <a:p>
          <a:endParaRPr lang="ru-RU"/>
        </a:p>
      </dgm:t>
    </dgm:pt>
    <dgm:pt modelId="{F8A8F454-E011-4F9C-AE34-E0B2AC6E134D}" type="sibTrans" cxnId="{911A3CC2-EE7A-463D-A15C-86F9443F42CD}">
      <dgm:prSet/>
      <dgm:spPr/>
      <dgm:t>
        <a:bodyPr/>
        <a:lstStyle/>
        <a:p>
          <a:endParaRPr lang="ru-RU"/>
        </a:p>
      </dgm:t>
    </dgm:pt>
    <dgm:pt modelId="{56A1FE81-5D40-42AF-AE86-B6B09A6FFF02}">
      <dgm:prSet phldrT="[Текст]" phldr="1"/>
      <dgm:spPr/>
      <dgm:t>
        <a:bodyPr/>
        <a:lstStyle/>
        <a:p>
          <a:endParaRPr lang="ru-RU" dirty="0">
            <a:solidFill>
              <a:schemeClr val="bg1"/>
            </a:solidFill>
          </a:endParaRPr>
        </a:p>
      </dgm:t>
    </dgm:pt>
    <dgm:pt modelId="{9E98E38A-3B20-47B3-99D7-4F4CB371C056}" type="sibTrans" cxnId="{1E0CCFCF-B2EF-4FF8-BE61-CD2A13B7A8E5}">
      <dgm:prSet/>
      <dgm:spPr/>
      <dgm:t>
        <a:bodyPr/>
        <a:lstStyle/>
        <a:p>
          <a:endParaRPr lang="ru-RU"/>
        </a:p>
      </dgm:t>
    </dgm:pt>
    <dgm:pt modelId="{72A7C5B9-3146-490A-B9F2-60F7E92A1B74}" type="parTrans" cxnId="{1E0CCFCF-B2EF-4FF8-BE61-CD2A13B7A8E5}">
      <dgm:prSet/>
      <dgm:spPr/>
      <dgm:t>
        <a:bodyPr/>
        <a:lstStyle/>
        <a:p>
          <a:endParaRPr lang="ru-RU"/>
        </a:p>
      </dgm:t>
    </dgm:pt>
    <dgm:pt modelId="{228D25BC-D08F-4A80-A67F-3025A1E785FB}">
      <dgm:prSet phldrT="[Текст]" phldr="1"/>
      <dgm:spPr>
        <a:noFill/>
      </dgm:spPr>
      <dgm:t>
        <a:bodyPr/>
        <a:lstStyle/>
        <a:p>
          <a:endParaRPr lang="ru-RU" dirty="0"/>
        </a:p>
      </dgm:t>
    </dgm:pt>
    <dgm:pt modelId="{3DB59104-9039-462B-97A5-D25274733F8C}" type="sibTrans" cxnId="{F9D4ED2D-0060-4176-8565-FFA760F70682}">
      <dgm:prSet/>
      <dgm:spPr/>
      <dgm:t>
        <a:bodyPr/>
        <a:lstStyle/>
        <a:p>
          <a:endParaRPr lang="ru-RU"/>
        </a:p>
      </dgm:t>
    </dgm:pt>
    <dgm:pt modelId="{D2DB947F-D3F1-4D85-8225-40FF8075B0C3}" type="parTrans" cxnId="{F9D4ED2D-0060-4176-8565-FFA760F70682}">
      <dgm:prSet/>
      <dgm:spPr/>
      <dgm:t>
        <a:bodyPr/>
        <a:lstStyle/>
        <a:p>
          <a:endParaRPr lang="ru-RU"/>
        </a:p>
      </dgm:t>
    </dgm:pt>
    <dgm:pt modelId="{7BDFC47A-BCAF-4C90-8FF6-504BBCE36B5E}" type="pres">
      <dgm:prSet presAssocID="{C13DB0D6-404C-4E8B-9CDB-48E96C6F2530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0E6F236-58C6-4952-A40F-F4DC1FE3ED2A}" type="pres">
      <dgm:prSet presAssocID="{C13DB0D6-404C-4E8B-9CDB-48E96C6F2530}" presName="ellipse" presStyleLbl="trBgShp" presStyleIdx="0" presStyleCnt="1"/>
      <dgm:spPr/>
    </dgm:pt>
    <dgm:pt modelId="{B045DA5C-A25E-43E1-8CA9-057B8478DC82}" type="pres">
      <dgm:prSet presAssocID="{C13DB0D6-404C-4E8B-9CDB-48E96C6F2530}" presName="arrow1" presStyleLbl="fgShp" presStyleIdx="0" presStyleCnt="1" custScaleX="425925" custScaleY="118529"/>
      <dgm:spPr>
        <a:solidFill>
          <a:srgbClr val="FFC000"/>
        </a:solidFill>
        <a:ln>
          <a:solidFill>
            <a:srgbClr val="002060"/>
          </a:solidFill>
        </a:ln>
      </dgm:spPr>
    </dgm:pt>
    <dgm:pt modelId="{878F48A4-BA0D-445E-92FA-B278B95A992F}" type="pres">
      <dgm:prSet presAssocID="{C13DB0D6-404C-4E8B-9CDB-48E96C6F2530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03B541-3879-4A13-AC38-572F92357E41}" type="pres">
      <dgm:prSet presAssocID="{18B100FE-4D19-4742-9EF5-BF3B3E2E44C7}" presName="item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58FBEA-7951-48A2-BD7E-9A78AE6A6B86}" type="pres">
      <dgm:prSet presAssocID="{228D25BC-D08F-4A80-A67F-3025A1E785FB}" presName="item2" presStyleLbl="node1" presStyleIdx="1" presStyleCnt="3" custScaleX="483069" custScaleY="72149" custLinFactX="-100000" custLinFactNeighborX="-147084" custLinFactNeighborY="-288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68A8DA-3D64-4895-A67E-11A0C1B787B2}" type="pres">
      <dgm:prSet presAssocID="{56A1FE81-5D40-42AF-AE86-B6B09A6FFF02}" presName="item3" presStyleLbl="node1" presStyleIdx="2" presStyleCnt="3" custScaleX="543985" custScaleY="78303" custLinFactX="58839" custLinFactNeighborX="100000" custLinFactNeighborY="-20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C14A03-4138-4792-95EF-7A9BC7FD386E}" type="pres">
      <dgm:prSet presAssocID="{C13DB0D6-404C-4E8B-9CDB-48E96C6F2530}" presName="funnel" presStyleLbl="trAlignAcc1" presStyleIdx="0" presStyleCnt="1" custScaleX="414188" custLinFactNeighborX="-2522" custLinFactNeighborY="-8852"/>
      <dgm:spPr>
        <a:solidFill>
          <a:srgbClr val="002060">
            <a:alpha val="40000"/>
          </a:srgbClr>
        </a:solidFill>
      </dgm:spPr>
    </dgm:pt>
  </dgm:ptLst>
  <dgm:cxnLst>
    <dgm:cxn modelId="{F9D4ED2D-0060-4176-8565-FFA760F70682}" srcId="{C13DB0D6-404C-4E8B-9CDB-48E96C6F2530}" destId="{228D25BC-D08F-4A80-A67F-3025A1E785FB}" srcOrd="2" destOrd="0" parTransId="{D2DB947F-D3F1-4D85-8225-40FF8075B0C3}" sibTransId="{3DB59104-9039-462B-97A5-D25274733F8C}"/>
    <dgm:cxn modelId="{BEC6B66F-F26B-4E50-9131-C067091A5524}" type="presOf" srcId="{18B100FE-4D19-4742-9EF5-BF3B3E2E44C7}" destId="{3458FBEA-7951-48A2-BD7E-9A78AE6A6B86}" srcOrd="0" destOrd="0" presId="urn:microsoft.com/office/officeart/2005/8/layout/funnel1"/>
    <dgm:cxn modelId="{C854B4E5-946C-4A64-96EA-EF6AA27D539A}" type="presOf" srcId="{56A1FE81-5D40-42AF-AE86-B6B09A6FFF02}" destId="{878F48A4-BA0D-445E-92FA-B278B95A992F}" srcOrd="0" destOrd="0" presId="urn:microsoft.com/office/officeart/2005/8/layout/funnel1"/>
    <dgm:cxn modelId="{A95C00D5-BEA3-4FD4-84B3-19E99D77E525}" type="presOf" srcId="{C13DB0D6-404C-4E8B-9CDB-48E96C6F2530}" destId="{7BDFC47A-BCAF-4C90-8FF6-504BBCE36B5E}" srcOrd="0" destOrd="0" presId="urn:microsoft.com/office/officeart/2005/8/layout/funnel1"/>
    <dgm:cxn modelId="{91E248AC-3651-42CD-84D0-F58FA824F487}" srcId="{C13DB0D6-404C-4E8B-9CDB-48E96C6F2530}" destId="{BFB46034-F525-4ED7-9A60-EC4BC792EBF3}" srcOrd="0" destOrd="0" parTransId="{656883DF-6DF6-4A9C-A642-D22322ED405C}" sibTransId="{3CC24B04-D207-4462-AB51-3A9791856EE4}"/>
    <dgm:cxn modelId="{ADCEB4A1-3A45-45F6-807B-68B16C70F11F}" type="presOf" srcId="{228D25BC-D08F-4A80-A67F-3025A1E785FB}" destId="{8203B541-3879-4A13-AC38-572F92357E41}" srcOrd="0" destOrd="0" presId="urn:microsoft.com/office/officeart/2005/8/layout/funnel1"/>
    <dgm:cxn modelId="{1E0CCFCF-B2EF-4FF8-BE61-CD2A13B7A8E5}" srcId="{C13DB0D6-404C-4E8B-9CDB-48E96C6F2530}" destId="{56A1FE81-5D40-42AF-AE86-B6B09A6FFF02}" srcOrd="3" destOrd="0" parTransId="{72A7C5B9-3146-490A-B9F2-60F7E92A1B74}" sibTransId="{9E98E38A-3B20-47B3-99D7-4F4CB371C056}"/>
    <dgm:cxn modelId="{4C151C8F-C59E-4759-B57C-F8AF489FA1C4}" type="presOf" srcId="{BFB46034-F525-4ED7-9A60-EC4BC792EBF3}" destId="{7268A8DA-3D64-4895-A67E-11A0C1B787B2}" srcOrd="0" destOrd="0" presId="urn:microsoft.com/office/officeart/2005/8/layout/funnel1"/>
    <dgm:cxn modelId="{911A3CC2-EE7A-463D-A15C-86F9443F42CD}" srcId="{C13DB0D6-404C-4E8B-9CDB-48E96C6F2530}" destId="{18B100FE-4D19-4742-9EF5-BF3B3E2E44C7}" srcOrd="1" destOrd="0" parTransId="{5ECDAE72-B942-4C4E-A68B-D19D6A042987}" sibTransId="{F8A8F454-E011-4F9C-AE34-E0B2AC6E134D}"/>
    <dgm:cxn modelId="{5AF1584A-2B26-46F0-B6F6-5E8CEF454C5D}" type="presParOf" srcId="{7BDFC47A-BCAF-4C90-8FF6-504BBCE36B5E}" destId="{70E6F236-58C6-4952-A40F-F4DC1FE3ED2A}" srcOrd="0" destOrd="0" presId="urn:microsoft.com/office/officeart/2005/8/layout/funnel1"/>
    <dgm:cxn modelId="{C2F91B72-62F6-4D4E-97FA-6D23C131A21A}" type="presParOf" srcId="{7BDFC47A-BCAF-4C90-8FF6-504BBCE36B5E}" destId="{B045DA5C-A25E-43E1-8CA9-057B8478DC82}" srcOrd="1" destOrd="0" presId="urn:microsoft.com/office/officeart/2005/8/layout/funnel1"/>
    <dgm:cxn modelId="{1EE68794-F93A-4F1B-A032-6C761A154067}" type="presParOf" srcId="{7BDFC47A-BCAF-4C90-8FF6-504BBCE36B5E}" destId="{878F48A4-BA0D-445E-92FA-B278B95A992F}" srcOrd="2" destOrd="0" presId="urn:microsoft.com/office/officeart/2005/8/layout/funnel1"/>
    <dgm:cxn modelId="{A43197F1-2FB7-4CFF-81B0-E5247DFED392}" type="presParOf" srcId="{7BDFC47A-BCAF-4C90-8FF6-504BBCE36B5E}" destId="{8203B541-3879-4A13-AC38-572F92357E41}" srcOrd="3" destOrd="0" presId="urn:microsoft.com/office/officeart/2005/8/layout/funnel1"/>
    <dgm:cxn modelId="{F87909E5-7F04-4DC5-93E5-861C7BCB1AD6}" type="presParOf" srcId="{7BDFC47A-BCAF-4C90-8FF6-504BBCE36B5E}" destId="{3458FBEA-7951-48A2-BD7E-9A78AE6A6B86}" srcOrd="4" destOrd="0" presId="urn:microsoft.com/office/officeart/2005/8/layout/funnel1"/>
    <dgm:cxn modelId="{05934B20-BB2F-4B58-943F-87C6308ED5E8}" type="presParOf" srcId="{7BDFC47A-BCAF-4C90-8FF6-504BBCE36B5E}" destId="{7268A8DA-3D64-4895-A67E-11A0C1B787B2}" srcOrd="5" destOrd="0" presId="urn:microsoft.com/office/officeart/2005/8/layout/funnel1"/>
    <dgm:cxn modelId="{32DC394E-F40C-410A-8140-9D127965390A}" type="presParOf" srcId="{7BDFC47A-BCAF-4C90-8FF6-504BBCE36B5E}" destId="{5DC14A03-4138-4792-95EF-7A9BC7FD386E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4F9D194D-92C5-4460-81E2-FA92D894C5E6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478C54F-2E28-4F60-8C4B-F2259EED5A6E}">
      <dgm:prSet phldrT="[Текст]" custT="1"/>
      <dgm:spPr>
        <a:solidFill>
          <a:srgbClr val="002060"/>
        </a:solidFill>
      </dgm:spPr>
      <dgm:t>
        <a:bodyPr/>
        <a:lstStyle/>
        <a:p>
          <a:r>
            <a:rPr lang="ru-RU" sz="1800" dirty="0"/>
            <a:t>Работа с </a:t>
          </a:r>
          <a:r>
            <a:rPr lang="ru-RU" sz="1800" dirty="0" err="1"/>
            <a:t>акиматами</a:t>
          </a:r>
          <a:r>
            <a:rPr lang="ru-RU" sz="1800" dirty="0"/>
            <a:t> и отраслевыми министерствами по определению </a:t>
          </a:r>
          <a:r>
            <a:rPr lang="ru-RU" sz="1800" dirty="0" smtClean="0"/>
            <a:t>потребностей и </a:t>
          </a:r>
          <a:r>
            <a:rPr lang="ru-RU" sz="1800" dirty="0"/>
            <a:t>в кадрах водного направления и обеспечению целевого набора по областям и трудоустройство</a:t>
          </a:r>
        </a:p>
      </dgm:t>
    </dgm:pt>
    <dgm:pt modelId="{6BB1BB41-890D-4CFF-B6AA-6ED586878F63}" type="parTrans" cxnId="{302F28F8-7386-4445-8BC1-82BF89B6059C}">
      <dgm:prSet/>
      <dgm:spPr/>
      <dgm:t>
        <a:bodyPr/>
        <a:lstStyle/>
        <a:p>
          <a:endParaRPr lang="ru-RU"/>
        </a:p>
      </dgm:t>
    </dgm:pt>
    <dgm:pt modelId="{C4587972-8CA7-447E-930D-F17901CE4004}" type="sibTrans" cxnId="{302F28F8-7386-4445-8BC1-82BF89B6059C}">
      <dgm:prSet/>
      <dgm:spPr/>
      <dgm:t>
        <a:bodyPr/>
        <a:lstStyle/>
        <a:p>
          <a:endParaRPr lang="ru-RU"/>
        </a:p>
      </dgm:t>
    </dgm:pt>
    <dgm:pt modelId="{3D4C73C8-F87E-4CFC-8CEF-53BFB60976ED}">
      <dgm:prSet phldrT="[Текст]" custT="1"/>
      <dgm:spPr>
        <a:solidFill>
          <a:srgbClr val="002060"/>
        </a:solidFill>
      </dgm:spPr>
      <dgm:t>
        <a:bodyPr/>
        <a:lstStyle/>
        <a:p>
          <a:r>
            <a:rPr lang="ru-RU" sz="1800" dirty="0"/>
            <a:t>Работа со СМИ по </a:t>
          </a:r>
          <a:r>
            <a:rPr lang="ru-RU" sz="1800" dirty="0" smtClean="0"/>
            <a:t>пропаганде </a:t>
          </a:r>
          <a:r>
            <a:rPr lang="ru-RU" sz="1800" dirty="0"/>
            <a:t>специальностей водного направления и престижу специалистов (республики, областные и районные газеты) ролики, реклама и т.д.</a:t>
          </a:r>
        </a:p>
      </dgm:t>
    </dgm:pt>
    <dgm:pt modelId="{49C7BC46-D88E-4F16-A957-AE708CF1E09A}" type="parTrans" cxnId="{64ED9EAF-2552-4FC7-8540-06D4F20A16F6}">
      <dgm:prSet/>
      <dgm:spPr/>
      <dgm:t>
        <a:bodyPr/>
        <a:lstStyle/>
        <a:p>
          <a:endParaRPr lang="ru-RU"/>
        </a:p>
      </dgm:t>
    </dgm:pt>
    <dgm:pt modelId="{03089CCF-9CD5-4FD3-B1AF-C9E31EC04EDC}" type="sibTrans" cxnId="{64ED9EAF-2552-4FC7-8540-06D4F20A16F6}">
      <dgm:prSet/>
      <dgm:spPr/>
      <dgm:t>
        <a:bodyPr/>
        <a:lstStyle/>
        <a:p>
          <a:endParaRPr lang="ru-RU"/>
        </a:p>
      </dgm:t>
    </dgm:pt>
    <dgm:pt modelId="{C33252A1-3712-4704-9D0F-985587F628B3}">
      <dgm:prSet phldrT="[Текст]" custT="1"/>
      <dgm:spPr>
        <a:solidFill>
          <a:srgbClr val="002060"/>
        </a:solidFill>
      </dgm:spPr>
      <dgm:t>
        <a:bodyPr/>
        <a:lstStyle/>
        <a:p>
          <a:r>
            <a:rPr lang="ru-RU" sz="1800" dirty="0"/>
            <a:t>Презентация университета, института, специализированных лабораторий, дни открытых дверей ()школы, </a:t>
          </a:r>
          <a:r>
            <a:rPr lang="ru-RU" sz="1800" dirty="0" smtClean="0"/>
            <a:t>колледжи и </a:t>
          </a:r>
          <a:r>
            <a:rPr lang="ru-RU" sz="1800" dirty="0"/>
            <a:t>т.д.)</a:t>
          </a:r>
        </a:p>
      </dgm:t>
    </dgm:pt>
    <dgm:pt modelId="{7D0C04BB-CA62-4B4A-BA93-DADFDC9E775F}" type="parTrans" cxnId="{7279DEE5-62CC-4985-92EA-761499791D63}">
      <dgm:prSet/>
      <dgm:spPr/>
      <dgm:t>
        <a:bodyPr/>
        <a:lstStyle/>
        <a:p>
          <a:endParaRPr lang="ru-RU"/>
        </a:p>
      </dgm:t>
    </dgm:pt>
    <dgm:pt modelId="{505A32DA-A23E-4114-9AC6-EACC9031E723}" type="sibTrans" cxnId="{7279DEE5-62CC-4985-92EA-761499791D63}">
      <dgm:prSet/>
      <dgm:spPr/>
      <dgm:t>
        <a:bodyPr/>
        <a:lstStyle/>
        <a:p>
          <a:endParaRPr lang="ru-RU"/>
        </a:p>
      </dgm:t>
    </dgm:pt>
    <dgm:pt modelId="{AE254062-5B0C-4F2B-A992-41497D765900}">
      <dgm:prSet custT="1"/>
      <dgm:spPr>
        <a:solidFill>
          <a:srgbClr val="002060"/>
        </a:solidFill>
      </dgm:spPr>
      <dgm:t>
        <a:bodyPr/>
        <a:lstStyle/>
        <a:p>
          <a:r>
            <a:rPr lang="ru-RU" sz="1800" dirty="0"/>
            <a:t>Открытие представительства Университета </a:t>
          </a:r>
          <a:r>
            <a:rPr lang="ru-RU" sz="1800" dirty="0" err="1"/>
            <a:t>Дулати</a:t>
          </a:r>
          <a:r>
            <a:rPr lang="ru-RU" sz="1800" dirty="0"/>
            <a:t> по координации набора и подготовки кадров для водной отрасли – в Северо-Казахстанской области (г</a:t>
          </a:r>
          <a:r>
            <a:rPr lang="ru-RU" sz="1800" dirty="0" smtClean="0"/>
            <a:t>. Петропавловск</a:t>
          </a:r>
          <a:r>
            <a:rPr lang="ru-RU" sz="1800" dirty="0"/>
            <a:t>), в Туркестанской области (г. Туркестан), в </a:t>
          </a:r>
          <a:r>
            <a:rPr lang="ru-RU" sz="1800" dirty="0" err="1"/>
            <a:t>Жетысуской</a:t>
          </a:r>
          <a:r>
            <a:rPr lang="ru-RU" sz="1800" dirty="0"/>
            <a:t> области (г</a:t>
          </a:r>
          <a:r>
            <a:rPr lang="ru-RU" sz="1800" dirty="0" smtClean="0"/>
            <a:t>. </a:t>
          </a:r>
          <a:r>
            <a:rPr lang="ru-RU" sz="1800" dirty="0" err="1" smtClean="0"/>
            <a:t>Талдыкурган</a:t>
          </a:r>
          <a:r>
            <a:rPr lang="ru-RU" sz="1800" dirty="0"/>
            <a:t>) и др. </a:t>
          </a:r>
        </a:p>
      </dgm:t>
    </dgm:pt>
    <dgm:pt modelId="{FD7B346A-7179-4BBD-A6DD-6D90540F56B7}" type="parTrans" cxnId="{5ADA98A5-98C2-4515-B368-AFD6A33282C1}">
      <dgm:prSet/>
      <dgm:spPr/>
      <dgm:t>
        <a:bodyPr/>
        <a:lstStyle/>
        <a:p>
          <a:endParaRPr lang="ru-RU"/>
        </a:p>
      </dgm:t>
    </dgm:pt>
    <dgm:pt modelId="{FF8144C8-4E1D-4147-AACA-C2296AE599E2}" type="sibTrans" cxnId="{5ADA98A5-98C2-4515-B368-AFD6A33282C1}">
      <dgm:prSet/>
      <dgm:spPr/>
      <dgm:t>
        <a:bodyPr/>
        <a:lstStyle/>
        <a:p>
          <a:endParaRPr lang="ru-RU"/>
        </a:p>
      </dgm:t>
    </dgm:pt>
    <dgm:pt modelId="{397E1A80-39CB-4973-B965-146F7D94A841}" type="pres">
      <dgm:prSet presAssocID="{4F9D194D-92C5-4460-81E2-FA92D894C5E6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C99E3063-CC09-4D78-B4C0-7DF234B0CD34}" type="pres">
      <dgm:prSet presAssocID="{4F9D194D-92C5-4460-81E2-FA92D894C5E6}" presName="Name1" presStyleCnt="0"/>
      <dgm:spPr/>
    </dgm:pt>
    <dgm:pt modelId="{E7B5AFF5-CA87-44B1-AE6D-E35FD8390B42}" type="pres">
      <dgm:prSet presAssocID="{4F9D194D-92C5-4460-81E2-FA92D894C5E6}" presName="cycle" presStyleCnt="0"/>
      <dgm:spPr/>
    </dgm:pt>
    <dgm:pt modelId="{81783BB5-E5ED-41ED-A1AF-F6B4C6ED6372}" type="pres">
      <dgm:prSet presAssocID="{4F9D194D-92C5-4460-81E2-FA92D894C5E6}" presName="srcNode" presStyleLbl="node1" presStyleIdx="0" presStyleCnt="4"/>
      <dgm:spPr/>
    </dgm:pt>
    <dgm:pt modelId="{09445322-0F2C-4C5F-AB1A-76D1003762CD}" type="pres">
      <dgm:prSet presAssocID="{4F9D194D-92C5-4460-81E2-FA92D894C5E6}" presName="conn" presStyleLbl="parChTrans1D2" presStyleIdx="0" presStyleCnt="1"/>
      <dgm:spPr/>
      <dgm:t>
        <a:bodyPr/>
        <a:lstStyle/>
        <a:p>
          <a:endParaRPr lang="ru-RU"/>
        </a:p>
      </dgm:t>
    </dgm:pt>
    <dgm:pt modelId="{975DFDC0-D661-4B86-BF43-1A0D77E771BE}" type="pres">
      <dgm:prSet presAssocID="{4F9D194D-92C5-4460-81E2-FA92D894C5E6}" presName="extraNode" presStyleLbl="node1" presStyleIdx="0" presStyleCnt="4"/>
      <dgm:spPr/>
    </dgm:pt>
    <dgm:pt modelId="{10ADB6F7-F449-4F4E-84B3-2AB63356147F}" type="pres">
      <dgm:prSet presAssocID="{4F9D194D-92C5-4460-81E2-FA92D894C5E6}" presName="dstNode" presStyleLbl="node1" presStyleIdx="0" presStyleCnt="4"/>
      <dgm:spPr/>
    </dgm:pt>
    <dgm:pt modelId="{86CAEF5D-4FDC-4ABB-813A-55D5FF1515C1}" type="pres">
      <dgm:prSet presAssocID="{C478C54F-2E28-4F60-8C4B-F2259EED5A6E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68250E-4E02-4545-97E8-48C497250496}" type="pres">
      <dgm:prSet presAssocID="{C478C54F-2E28-4F60-8C4B-F2259EED5A6E}" presName="accent_1" presStyleCnt="0"/>
      <dgm:spPr/>
    </dgm:pt>
    <dgm:pt modelId="{56560F8A-9F27-489A-A9FB-6A1B16260FCB}" type="pres">
      <dgm:prSet presAssocID="{C478C54F-2E28-4F60-8C4B-F2259EED5A6E}" presName="accentRepeatNode" presStyleLbl="solidFgAcc1" presStyleIdx="0" presStyleCnt="4" custLinFactNeighborX="-1680" custLinFactNeighborY="-3360"/>
      <dgm:spPr>
        <a:solidFill>
          <a:srgbClr val="FFC000"/>
        </a:solidFill>
      </dgm:spPr>
    </dgm:pt>
    <dgm:pt modelId="{C8CBAACB-A511-42BC-B76B-A7592BEA2922}" type="pres">
      <dgm:prSet presAssocID="{3D4C73C8-F87E-4CFC-8CEF-53BFB60976ED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26857F-9F6C-4F91-88ED-EBFC7E559EC7}" type="pres">
      <dgm:prSet presAssocID="{3D4C73C8-F87E-4CFC-8CEF-53BFB60976ED}" presName="accent_2" presStyleCnt="0"/>
      <dgm:spPr/>
    </dgm:pt>
    <dgm:pt modelId="{4B1DE1DD-E390-483E-991D-0123E97E8DB2}" type="pres">
      <dgm:prSet presAssocID="{3D4C73C8-F87E-4CFC-8CEF-53BFB60976ED}" presName="accentRepeatNode" presStyleLbl="solidFgAcc1" presStyleIdx="1" presStyleCnt="4"/>
      <dgm:spPr>
        <a:solidFill>
          <a:srgbClr val="FFC000"/>
        </a:solidFill>
      </dgm:spPr>
    </dgm:pt>
    <dgm:pt modelId="{8EC5DA1F-61EA-4E31-8725-243204D997EC}" type="pres">
      <dgm:prSet presAssocID="{C33252A1-3712-4704-9D0F-985587F628B3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520DEB-F3AE-4584-98FB-C7875292AB5C}" type="pres">
      <dgm:prSet presAssocID="{C33252A1-3712-4704-9D0F-985587F628B3}" presName="accent_3" presStyleCnt="0"/>
      <dgm:spPr/>
    </dgm:pt>
    <dgm:pt modelId="{3079EA94-7289-496D-BCB7-7180D95A6D3F}" type="pres">
      <dgm:prSet presAssocID="{C33252A1-3712-4704-9D0F-985587F628B3}" presName="accentRepeatNode" presStyleLbl="solidFgAcc1" presStyleIdx="2" presStyleCnt="4" custLinFactNeighborX="3945" custLinFactNeighborY="-4018"/>
      <dgm:spPr>
        <a:solidFill>
          <a:srgbClr val="FFC000"/>
        </a:solidFill>
      </dgm:spPr>
    </dgm:pt>
    <dgm:pt modelId="{3470CD1D-1630-4D4E-9ED7-B5628B9933A9}" type="pres">
      <dgm:prSet presAssocID="{AE254062-5B0C-4F2B-A992-41497D765900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B54EEA-2FB9-4BA0-A132-3D60388B5AA5}" type="pres">
      <dgm:prSet presAssocID="{AE254062-5B0C-4F2B-A992-41497D765900}" presName="accent_4" presStyleCnt="0"/>
      <dgm:spPr/>
    </dgm:pt>
    <dgm:pt modelId="{41160AF9-7C90-48E1-9A59-8DED8A0CD43F}" type="pres">
      <dgm:prSet presAssocID="{AE254062-5B0C-4F2B-A992-41497D765900}" presName="accentRepeatNode" presStyleLbl="solidFgAcc1" presStyleIdx="3" presStyleCnt="4" custLinFactNeighborX="-190" custLinFactNeighborY="-3751"/>
      <dgm:spPr>
        <a:solidFill>
          <a:srgbClr val="FFC000"/>
        </a:solidFill>
      </dgm:spPr>
    </dgm:pt>
  </dgm:ptLst>
  <dgm:cxnLst>
    <dgm:cxn modelId="{7279DEE5-62CC-4985-92EA-761499791D63}" srcId="{4F9D194D-92C5-4460-81E2-FA92D894C5E6}" destId="{C33252A1-3712-4704-9D0F-985587F628B3}" srcOrd="2" destOrd="0" parTransId="{7D0C04BB-CA62-4B4A-BA93-DADFDC9E775F}" sibTransId="{505A32DA-A23E-4114-9AC6-EACC9031E723}"/>
    <dgm:cxn modelId="{64ED9EAF-2552-4FC7-8540-06D4F20A16F6}" srcId="{4F9D194D-92C5-4460-81E2-FA92D894C5E6}" destId="{3D4C73C8-F87E-4CFC-8CEF-53BFB60976ED}" srcOrd="1" destOrd="0" parTransId="{49C7BC46-D88E-4F16-A957-AE708CF1E09A}" sibTransId="{03089CCF-9CD5-4FD3-B1AF-C9E31EC04EDC}"/>
    <dgm:cxn modelId="{973A7EA0-B63B-424E-97F9-F433610FC824}" type="presOf" srcId="{C4587972-8CA7-447E-930D-F17901CE4004}" destId="{09445322-0F2C-4C5F-AB1A-76D1003762CD}" srcOrd="0" destOrd="0" presId="urn:microsoft.com/office/officeart/2008/layout/VerticalCurvedList"/>
    <dgm:cxn modelId="{5ADA98A5-98C2-4515-B368-AFD6A33282C1}" srcId="{4F9D194D-92C5-4460-81E2-FA92D894C5E6}" destId="{AE254062-5B0C-4F2B-A992-41497D765900}" srcOrd="3" destOrd="0" parTransId="{FD7B346A-7179-4BBD-A6DD-6D90540F56B7}" sibTransId="{FF8144C8-4E1D-4147-AACA-C2296AE599E2}"/>
    <dgm:cxn modelId="{302F28F8-7386-4445-8BC1-82BF89B6059C}" srcId="{4F9D194D-92C5-4460-81E2-FA92D894C5E6}" destId="{C478C54F-2E28-4F60-8C4B-F2259EED5A6E}" srcOrd="0" destOrd="0" parTransId="{6BB1BB41-890D-4CFF-B6AA-6ED586878F63}" sibTransId="{C4587972-8CA7-447E-930D-F17901CE4004}"/>
    <dgm:cxn modelId="{7B93CC03-1A70-4324-81EC-9EF02BFE6E30}" type="presOf" srcId="{4F9D194D-92C5-4460-81E2-FA92D894C5E6}" destId="{397E1A80-39CB-4973-B965-146F7D94A841}" srcOrd="0" destOrd="0" presId="urn:microsoft.com/office/officeart/2008/layout/VerticalCurvedList"/>
    <dgm:cxn modelId="{2338D950-B043-42EA-BDAA-6F21AB29C68E}" type="presOf" srcId="{3D4C73C8-F87E-4CFC-8CEF-53BFB60976ED}" destId="{C8CBAACB-A511-42BC-B76B-A7592BEA2922}" srcOrd="0" destOrd="0" presId="urn:microsoft.com/office/officeart/2008/layout/VerticalCurvedList"/>
    <dgm:cxn modelId="{FA980C45-50D0-441C-A0AD-35972445D39C}" type="presOf" srcId="{C478C54F-2E28-4F60-8C4B-F2259EED5A6E}" destId="{86CAEF5D-4FDC-4ABB-813A-55D5FF1515C1}" srcOrd="0" destOrd="0" presId="urn:microsoft.com/office/officeart/2008/layout/VerticalCurvedList"/>
    <dgm:cxn modelId="{BEB65D93-2CE6-4548-A956-DADEF5AC2129}" type="presOf" srcId="{C33252A1-3712-4704-9D0F-985587F628B3}" destId="{8EC5DA1F-61EA-4E31-8725-243204D997EC}" srcOrd="0" destOrd="0" presId="urn:microsoft.com/office/officeart/2008/layout/VerticalCurvedList"/>
    <dgm:cxn modelId="{E213BBAA-EFD7-4E54-8A36-96126CBB93FF}" type="presOf" srcId="{AE254062-5B0C-4F2B-A992-41497D765900}" destId="{3470CD1D-1630-4D4E-9ED7-B5628B9933A9}" srcOrd="0" destOrd="0" presId="urn:microsoft.com/office/officeart/2008/layout/VerticalCurvedList"/>
    <dgm:cxn modelId="{BBC68C24-9C0A-49A6-B0E1-11E4CA9717FC}" type="presParOf" srcId="{397E1A80-39CB-4973-B965-146F7D94A841}" destId="{C99E3063-CC09-4D78-B4C0-7DF234B0CD34}" srcOrd="0" destOrd="0" presId="urn:microsoft.com/office/officeart/2008/layout/VerticalCurvedList"/>
    <dgm:cxn modelId="{ED691B77-8266-49A4-90EA-54CC3FD1BB83}" type="presParOf" srcId="{C99E3063-CC09-4D78-B4C0-7DF234B0CD34}" destId="{E7B5AFF5-CA87-44B1-AE6D-E35FD8390B42}" srcOrd="0" destOrd="0" presId="urn:microsoft.com/office/officeart/2008/layout/VerticalCurvedList"/>
    <dgm:cxn modelId="{B1CA895B-9FA2-4E3A-8265-DE69B7F18E07}" type="presParOf" srcId="{E7B5AFF5-CA87-44B1-AE6D-E35FD8390B42}" destId="{81783BB5-E5ED-41ED-A1AF-F6B4C6ED6372}" srcOrd="0" destOrd="0" presId="urn:microsoft.com/office/officeart/2008/layout/VerticalCurvedList"/>
    <dgm:cxn modelId="{2D1FE027-51AD-40A0-8F20-03FCF1B86DB4}" type="presParOf" srcId="{E7B5AFF5-CA87-44B1-AE6D-E35FD8390B42}" destId="{09445322-0F2C-4C5F-AB1A-76D1003762CD}" srcOrd="1" destOrd="0" presId="urn:microsoft.com/office/officeart/2008/layout/VerticalCurvedList"/>
    <dgm:cxn modelId="{A9913FB1-2296-4DEB-8015-629E9226CCCF}" type="presParOf" srcId="{E7B5AFF5-CA87-44B1-AE6D-E35FD8390B42}" destId="{975DFDC0-D661-4B86-BF43-1A0D77E771BE}" srcOrd="2" destOrd="0" presId="urn:microsoft.com/office/officeart/2008/layout/VerticalCurvedList"/>
    <dgm:cxn modelId="{E057B562-FB8D-44C1-8485-661FC93E0F60}" type="presParOf" srcId="{E7B5AFF5-CA87-44B1-AE6D-E35FD8390B42}" destId="{10ADB6F7-F449-4F4E-84B3-2AB63356147F}" srcOrd="3" destOrd="0" presId="urn:microsoft.com/office/officeart/2008/layout/VerticalCurvedList"/>
    <dgm:cxn modelId="{DB5BAF9F-D314-47AA-8E8D-562477589686}" type="presParOf" srcId="{C99E3063-CC09-4D78-B4C0-7DF234B0CD34}" destId="{86CAEF5D-4FDC-4ABB-813A-55D5FF1515C1}" srcOrd="1" destOrd="0" presId="urn:microsoft.com/office/officeart/2008/layout/VerticalCurvedList"/>
    <dgm:cxn modelId="{70D22688-F693-4B30-8212-B8A352E21FE7}" type="presParOf" srcId="{C99E3063-CC09-4D78-B4C0-7DF234B0CD34}" destId="{2668250E-4E02-4545-97E8-48C497250496}" srcOrd="2" destOrd="0" presId="urn:microsoft.com/office/officeart/2008/layout/VerticalCurvedList"/>
    <dgm:cxn modelId="{E70E37A7-AA04-4EA0-B674-0F0340A2760E}" type="presParOf" srcId="{2668250E-4E02-4545-97E8-48C497250496}" destId="{56560F8A-9F27-489A-A9FB-6A1B16260FCB}" srcOrd="0" destOrd="0" presId="urn:microsoft.com/office/officeart/2008/layout/VerticalCurvedList"/>
    <dgm:cxn modelId="{E1268E89-95B2-4479-ABA0-18E6E2DA94F6}" type="presParOf" srcId="{C99E3063-CC09-4D78-B4C0-7DF234B0CD34}" destId="{C8CBAACB-A511-42BC-B76B-A7592BEA2922}" srcOrd="3" destOrd="0" presId="urn:microsoft.com/office/officeart/2008/layout/VerticalCurvedList"/>
    <dgm:cxn modelId="{8C043C4D-6576-4A2C-9216-A522BD58F346}" type="presParOf" srcId="{C99E3063-CC09-4D78-B4C0-7DF234B0CD34}" destId="{7426857F-9F6C-4F91-88ED-EBFC7E559EC7}" srcOrd="4" destOrd="0" presId="urn:microsoft.com/office/officeart/2008/layout/VerticalCurvedList"/>
    <dgm:cxn modelId="{3E1B5F6B-9EB6-40C1-BC6C-CC21AA6EB165}" type="presParOf" srcId="{7426857F-9F6C-4F91-88ED-EBFC7E559EC7}" destId="{4B1DE1DD-E390-483E-991D-0123E97E8DB2}" srcOrd="0" destOrd="0" presId="urn:microsoft.com/office/officeart/2008/layout/VerticalCurvedList"/>
    <dgm:cxn modelId="{F6B00769-2155-4DA2-9206-00143671B82E}" type="presParOf" srcId="{C99E3063-CC09-4D78-B4C0-7DF234B0CD34}" destId="{8EC5DA1F-61EA-4E31-8725-243204D997EC}" srcOrd="5" destOrd="0" presId="urn:microsoft.com/office/officeart/2008/layout/VerticalCurvedList"/>
    <dgm:cxn modelId="{B1604F04-49C3-4EE9-B420-4B636DEB16B6}" type="presParOf" srcId="{C99E3063-CC09-4D78-B4C0-7DF234B0CD34}" destId="{A1520DEB-F3AE-4584-98FB-C7875292AB5C}" srcOrd="6" destOrd="0" presId="urn:microsoft.com/office/officeart/2008/layout/VerticalCurvedList"/>
    <dgm:cxn modelId="{D8536CBC-4FE3-40E5-B241-9801E29DAC5A}" type="presParOf" srcId="{A1520DEB-F3AE-4584-98FB-C7875292AB5C}" destId="{3079EA94-7289-496D-BCB7-7180D95A6D3F}" srcOrd="0" destOrd="0" presId="urn:microsoft.com/office/officeart/2008/layout/VerticalCurvedList"/>
    <dgm:cxn modelId="{3592132E-6007-4B19-AA4B-41A3E980986C}" type="presParOf" srcId="{C99E3063-CC09-4D78-B4C0-7DF234B0CD34}" destId="{3470CD1D-1630-4D4E-9ED7-B5628B9933A9}" srcOrd="7" destOrd="0" presId="urn:microsoft.com/office/officeart/2008/layout/VerticalCurvedList"/>
    <dgm:cxn modelId="{03CE2C65-821B-4262-91DD-1008CE9E5E6D}" type="presParOf" srcId="{C99E3063-CC09-4D78-B4C0-7DF234B0CD34}" destId="{B6B54EEA-2FB9-4BA0-A132-3D60388B5AA5}" srcOrd="8" destOrd="0" presId="urn:microsoft.com/office/officeart/2008/layout/VerticalCurvedList"/>
    <dgm:cxn modelId="{9A92E35D-4E73-4F14-9423-CFB8E8A738E1}" type="presParOf" srcId="{B6B54EEA-2FB9-4BA0-A132-3D60388B5AA5}" destId="{41160AF9-7C90-48E1-9A59-8DED8A0CD43F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C6F5DCD8-703E-43C6-A4EC-691FF4237567}" type="doc">
      <dgm:prSet loTypeId="urn:microsoft.com/office/officeart/2005/8/layout/hProcess3" loCatId="process" qsTypeId="urn:microsoft.com/office/officeart/2005/8/quickstyle/simple1" qsCatId="simple" csTypeId="urn:microsoft.com/office/officeart/2005/8/colors/accent1_2" csCatId="accent1" phldr="1"/>
      <dgm:spPr/>
    </dgm:pt>
    <dgm:pt modelId="{A875965A-0E13-4C24-B29E-5D2C00685D7E}">
      <dgm:prSet phldrT="[Текст]" custT="1"/>
      <dgm:spPr/>
      <dgm:t>
        <a:bodyPr/>
        <a:lstStyle/>
        <a:p>
          <a:r>
            <a:rPr lang="ru-RU" sz="2400" b="1" dirty="0" err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Профориентационные</a:t>
          </a:r>
          <a:r>
            <a: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ориентиры</a:t>
          </a:r>
        </a:p>
      </dgm:t>
    </dgm:pt>
    <dgm:pt modelId="{CC60DB26-F359-47C7-830B-D73BFC65AAE8}" type="parTrans" cxnId="{84108AE0-1501-486B-8055-5F945B97217A}">
      <dgm:prSet/>
      <dgm:spPr/>
      <dgm:t>
        <a:bodyPr/>
        <a:lstStyle/>
        <a:p>
          <a:endParaRPr lang="ru-RU"/>
        </a:p>
      </dgm:t>
    </dgm:pt>
    <dgm:pt modelId="{33A636AF-F28E-443E-9F26-02DCFCC3AFC0}" type="sibTrans" cxnId="{84108AE0-1501-486B-8055-5F945B97217A}">
      <dgm:prSet/>
      <dgm:spPr/>
      <dgm:t>
        <a:bodyPr/>
        <a:lstStyle/>
        <a:p>
          <a:endParaRPr lang="ru-RU"/>
        </a:p>
      </dgm:t>
    </dgm:pt>
    <dgm:pt modelId="{F1EC3483-3D9F-4B09-B977-6ADC61804C0E}" type="pres">
      <dgm:prSet presAssocID="{C6F5DCD8-703E-43C6-A4EC-691FF4237567}" presName="Name0" presStyleCnt="0">
        <dgm:presLayoutVars>
          <dgm:dir/>
          <dgm:animLvl val="lvl"/>
          <dgm:resizeHandles val="exact"/>
        </dgm:presLayoutVars>
      </dgm:prSet>
      <dgm:spPr/>
    </dgm:pt>
    <dgm:pt modelId="{1E347619-D898-4895-8F02-DBD0FECB11B1}" type="pres">
      <dgm:prSet presAssocID="{C6F5DCD8-703E-43C6-A4EC-691FF4237567}" presName="dummy" presStyleCnt="0"/>
      <dgm:spPr/>
    </dgm:pt>
    <dgm:pt modelId="{8443F991-2F8B-443D-85EA-73DE63904C15}" type="pres">
      <dgm:prSet presAssocID="{C6F5DCD8-703E-43C6-A4EC-691FF4237567}" presName="linH" presStyleCnt="0"/>
      <dgm:spPr/>
    </dgm:pt>
    <dgm:pt modelId="{71AB91DB-F072-4231-85C8-A707C5C75187}" type="pres">
      <dgm:prSet presAssocID="{C6F5DCD8-703E-43C6-A4EC-691FF4237567}" presName="padding1" presStyleCnt="0"/>
      <dgm:spPr/>
    </dgm:pt>
    <dgm:pt modelId="{A7AD9856-9FB8-40AF-8323-5D28EA7C1A1E}" type="pres">
      <dgm:prSet presAssocID="{A875965A-0E13-4C24-B29E-5D2C00685D7E}" presName="linV" presStyleCnt="0"/>
      <dgm:spPr/>
    </dgm:pt>
    <dgm:pt modelId="{EFC0B928-593A-45CE-B933-B8F366C2D63A}" type="pres">
      <dgm:prSet presAssocID="{A875965A-0E13-4C24-B29E-5D2C00685D7E}" presName="spVertical1" presStyleCnt="0"/>
      <dgm:spPr/>
    </dgm:pt>
    <dgm:pt modelId="{E8A02228-4536-436C-8C1C-1B250BA22B6D}" type="pres">
      <dgm:prSet presAssocID="{A875965A-0E13-4C24-B29E-5D2C00685D7E}" presName="parTx" presStyleLbl="revTx" presStyleIdx="0" presStyleCnt="1" custScaleX="154206" custLinFactNeighborX="-8042" custLinFactNeighborY="92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462708-562C-4810-908B-E292A99B67C3}" type="pres">
      <dgm:prSet presAssocID="{A875965A-0E13-4C24-B29E-5D2C00685D7E}" presName="spVertical2" presStyleCnt="0"/>
      <dgm:spPr/>
    </dgm:pt>
    <dgm:pt modelId="{14B72A08-DE7B-4E0E-A01A-740EC0487BEA}" type="pres">
      <dgm:prSet presAssocID="{A875965A-0E13-4C24-B29E-5D2C00685D7E}" presName="spVertical3" presStyleCnt="0"/>
      <dgm:spPr/>
    </dgm:pt>
    <dgm:pt modelId="{56DA3A3F-A81A-4914-AF04-CED02F1AD57A}" type="pres">
      <dgm:prSet presAssocID="{C6F5DCD8-703E-43C6-A4EC-691FF4237567}" presName="padding2" presStyleCnt="0"/>
      <dgm:spPr/>
    </dgm:pt>
    <dgm:pt modelId="{856A661A-F290-4F68-B52C-31645E48D733}" type="pres">
      <dgm:prSet presAssocID="{C6F5DCD8-703E-43C6-A4EC-691FF4237567}" presName="negArrow" presStyleCnt="0"/>
      <dgm:spPr/>
    </dgm:pt>
    <dgm:pt modelId="{003E7947-1562-40E7-977F-579F50C39F34}" type="pres">
      <dgm:prSet presAssocID="{C6F5DCD8-703E-43C6-A4EC-691FF4237567}" presName="backgroundArrow" presStyleLbl="node1" presStyleIdx="0" presStyleCnt="1"/>
      <dgm:spPr>
        <a:solidFill>
          <a:srgbClr val="002060"/>
        </a:solidFill>
      </dgm:spPr>
    </dgm:pt>
  </dgm:ptLst>
  <dgm:cxnLst>
    <dgm:cxn modelId="{C2F0C735-44A6-4760-9859-90463CC6A77D}" type="presOf" srcId="{A875965A-0E13-4C24-B29E-5D2C00685D7E}" destId="{E8A02228-4536-436C-8C1C-1B250BA22B6D}" srcOrd="0" destOrd="0" presId="urn:microsoft.com/office/officeart/2005/8/layout/hProcess3"/>
    <dgm:cxn modelId="{84108AE0-1501-486B-8055-5F945B97217A}" srcId="{C6F5DCD8-703E-43C6-A4EC-691FF4237567}" destId="{A875965A-0E13-4C24-B29E-5D2C00685D7E}" srcOrd="0" destOrd="0" parTransId="{CC60DB26-F359-47C7-830B-D73BFC65AAE8}" sibTransId="{33A636AF-F28E-443E-9F26-02DCFCC3AFC0}"/>
    <dgm:cxn modelId="{F4EDD1AA-B33C-4D2F-9457-7B2494BC5934}" type="presOf" srcId="{C6F5DCD8-703E-43C6-A4EC-691FF4237567}" destId="{F1EC3483-3D9F-4B09-B977-6ADC61804C0E}" srcOrd="0" destOrd="0" presId="urn:microsoft.com/office/officeart/2005/8/layout/hProcess3"/>
    <dgm:cxn modelId="{25764BB1-00C3-41E5-9907-E4CEC065B53E}" type="presParOf" srcId="{F1EC3483-3D9F-4B09-B977-6ADC61804C0E}" destId="{1E347619-D898-4895-8F02-DBD0FECB11B1}" srcOrd="0" destOrd="0" presId="urn:microsoft.com/office/officeart/2005/8/layout/hProcess3"/>
    <dgm:cxn modelId="{07B4ACB0-3240-47DC-9C20-7C9D16659375}" type="presParOf" srcId="{F1EC3483-3D9F-4B09-B977-6ADC61804C0E}" destId="{8443F991-2F8B-443D-85EA-73DE63904C15}" srcOrd="1" destOrd="0" presId="urn:microsoft.com/office/officeart/2005/8/layout/hProcess3"/>
    <dgm:cxn modelId="{72FE57EC-1434-412A-8232-9ABD532A0887}" type="presParOf" srcId="{8443F991-2F8B-443D-85EA-73DE63904C15}" destId="{71AB91DB-F072-4231-85C8-A707C5C75187}" srcOrd="0" destOrd="0" presId="urn:microsoft.com/office/officeart/2005/8/layout/hProcess3"/>
    <dgm:cxn modelId="{FB17E325-344A-4C37-AF25-709F907F5794}" type="presParOf" srcId="{8443F991-2F8B-443D-85EA-73DE63904C15}" destId="{A7AD9856-9FB8-40AF-8323-5D28EA7C1A1E}" srcOrd="1" destOrd="0" presId="urn:microsoft.com/office/officeart/2005/8/layout/hProcess3"/>
    <dgm:cxn modelId="{1C2BBCA0-8562-4186-9A39-3DB90E3574E6}" type="presParOf" srcId="{A7AD9856-9FB8-40AF-8323-5D28EA7C1A1E}" destId="{EFC0B928-593A-45CE-B933-B8F366C2D63A}" srcOrd="0" destOrd="0" presId="urn:microsoft.com/office/officeart/2005/8/layout/hProcess3"/>
    <dgm:cxn modelId="{83D707DE-D954-463F-A67A-975FD0B1D729}" type="presParOf" srcId="{A7AD9856-9FB8-40AF-8323-5D28EA7C1A1E}" destId="{E8A02228-4536-436C-8C1C-1B250BA22B6D}" srcOrd="1" destOrd="0" presId="urn:microsoft.com/office/officeart/2005/8/layout/hProcess3"/>
    <dgm:cxn modelId="{CE67C163-18C4-4D36-9A7A-D8966EAEF0F5}" type="presParOf" srcId="{A7AD9856-9FB8-40AF-8323-5D28EA7C1A1E}" destId="{E6462708-562C-4810-908B-E292A99B67C3}" srcOrd="2" destOrd="0" presId="urn:microsoft.com/office/officeart/2005/8/layout/hProcess3"/>
    <dgm:cxn modelId="{E9D32FD3-3B60-4167-AF82-2C9F0295FC8D}" type="presParOf" srcId="{A7AD9856-9FB8-40AF-8323-5D28EA7C1A1E}" destId="{14B72A08-DE7B-4E0E-A01A-740EC0487BEA}" srcOrd="3" destOrd="0" presId="urn:microsoft.com/office/officeart/2005/8/layout/hProcess3"/>
    <dgm:cxn modelId="{C88A4A47-F718-4A9C-8659-E290D34AB6A9}" type="presParOf" srcId="{8443F991-2F8B-443D-85EA-73DE63904C15}" destId="{56DA3A3F-A81A-4914-AF04-CED02F1AD57A}" srcOrd="2" destOrd="0" presId="urn:microsoft.com/office/officeart/2005/8/layout/hProcess3"/>
    <dgm:cxn modelId="{737DA4F3-40BA-40C8-A76E-8ED5B6C54EE5}" type="presParOf" srcId="{8443F991-2F8B-443D-85EA-73DE63904C15}" destId="{856A661A-F290-4F68-B52C-31645E48D733}" srcOrd="3" destOrd="0" presId="urn:microsoft.com/office/officeart/2005/8/layout/hProcess3"/>
    <dgm:cxn modelId="{83728F6E-8980-4C21-9990-E2504E884598}" type="presParOf" srcId="{8443F991-2F8B-443D-85EA-73DE63904C15}" destId="{003E7947-1562-40E7-977F-579F50C39F34}" srcOrd="4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B03B977-7E30-404D-8DA3-090A140E378F}" type="doc">
      <dgm:prSet loTypeId="urn:microsoft.com/office/officeart/2005/8/layout/pyramid2" loCatId="list" qsTypeId="urn:microsoft.com/office/officeart/2005/8/quickstyle/simple3" qsCatId="simple" csTypeId="urn:microsoft.com/office/officeart/2005/8/colors/accent1_5" csCatId="accent1" phldr="1"/>
      <dgm:spPr/>
    </dgm:pt>
    <dgm:pt modelId="{84E8A13E-E570-46E4-98E3-4DCBEEA93642}">
      <dgm:prSet phldrT="[Текст]" custT="1"/>
      <dgm:spPr>
        <a:solidFill>
          <a:srgbClr val="002060">
            <a:alpha val="90000"/>
          </a:srgbClr>
        </a:solidFill>
      </dgm:spPr>
      <dgm:t>
        <a:bodyPr/>
        <a:lstStyle/>
        <a:p>
          <a:pPr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Институт «Водное хозяйство и природообустройство»</a:t>
          </a:r>
        </a:p>
      </dgm:t>
    </dgm:pt>
    <dgm:pt modelId="{0BE9D612-EBAB-46BC-91ED-106092BC9C50}" type="parTrans" cxnId="{722F3787-50DE-40F7-850E-803A9E0563FF}">
      <dgm:prSet/>
      <dgm:spPr/>
      <dgm:t>
        <a:bodyPr/>
        <a:lstStyle/>
        <a:p>
          <a:endParaRPr lang="ru-RU"/>
        </a:p>
      </dgm:t>
    </dgm:pt>
    <dgm:pt modelId="{ED3E9129-E2AF-4A1B-9BDF-097BCF5CA52E}" type="sibTrans" cxnId="{722F3787-50DE-40F7-850E-803A9E0563FF}">
      <dgm:prSet/>
      <dgm:spPr/>
      <dgm:t>
        <a:bodyPr/>
        <a:lstStyle/>
        <a:p>
          <a:endParaRPr lang="ru-RU"/>
        </a:p>
      </dgm:t>
    </dgm:pt>
    <dgm:pt modelId="{FB0A9CCF-9CB5-4589-9705-CC5F28847C93}">
      <dgm:prSet phldrT="[Текст]" custT="1"/>
      <dgm:spPr>
        <a:solidFill>
          <a:srgbClr val="002060">
            <a:alpha val="90000"/>
          </a:srgbClr>
        </a:solidFill>
      </dgm:spPr>
      <dgm:t>
        <a:bodyPr/>
        <a:lstStyle/>
        <a:p>
          <a:pPr defTabSz="6667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altLang="ru-RU" sz="2000" b="1" dirty="0">
              <a:solidFill>
                <a:schemeClr val="bg1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rPr>
            <a:t>Кафедры:</a:t>
          </a:r>
        </a:p>
        <a:p>
          <a:pPr defTabSz="666750">
            <a:lnSpc>
              <a:spcPct val="9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</a:pPr>
          <a:r>
            <a:rPr lang="ru-RU" altLang="ru-RU" sz="2000" b="1" dirty="0">
              <a:solidFill>
                <a:schemeClr val="bg1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rPr>
            <a:t>- «Водные ресурсы»; </a:t>
          </a:r>
        </a:p>
        <a:p>
          <a:pPr defTabSz="666750">
            <a:lnSpc>
              <a:spcPct val="9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</a:pPr>
          <a:r>
            <a:rPr lang="ru-RU" altLang="ru-RU" sz="2000" b="1" dirty="0">
              <a:solidFill>
                <a:schemeClr val="bg1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rPr>
            <a:t>- «Мелиорация и агрономия»</a:t>
          </a:r>
          <a:endParaRPr lang="ru-RU" sz="20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29E0C8F-2A63-4358-9D1B-06FEDE1EEFD3}" type="parTrans" cxnId="{436DBB7A-C6D5-4E9C-9D1C-845F85FD52A8}">
      <dgm:prSet/>
      <dgm:spPr/>
      <dgm:t>
        <a:bodyPr/>
        <a:lstStyle/>
        <a:p>
          <a:endParaRPr lang="ru-RU"/>
        </a:p>
      </dgm:t>
    </dgm:pt>
    <dgm:pt modelId="{5A2A54E9-7DB5-441E-AC2A-720B144DAC74}" type="sibTrans" cxnId="{436DBB7A-C6D5-4E9C-9D1C-845F85FD52A8}">
      <dgm:prSet/>
      <dgm:spPr/>
      <dgm:t>
        <a:bodyPr/>
        <a:lstStyle/>
        <a:p>
          <a:endParaRPr lang="ru-RU"/>
        </a:p>
      </dgm:t>
    </dgm:pt>
    <dgm:pt modelId="{158F221D-84D0-4B99-8BD8-9AE3ACA03E6B}">
      <dgm:prSet phldrT="[Текст]" custT="1"/>
      <dgm:spPr>
        <a:solidFill>
          <a:srgbClr val="002060">
            <a:alpha val="90000"/>
          </a:srgbClr>
        </a:solidFill>
      </dgm:spPr>
      <dgm:t>
        <a:bodyPr/>
        <a:lstStyle/>
        <a:p>
          <a:pPr marL="0" indent="0" defTabSz="914400">
            <a:lnSpc>
              <a:spcPct val="100000"/>
            </a:lnSpc>
            <a:spcBef>
              <a:spcPts val="0"/>
            </a:spcBef>
            <a:spcAft>
              <a:spcPts val="0"/>
            </a:spcAft>
            <a:buFontTx/>
            <a:buNone/>
          </a:pPr>
          <a:r>
            <a:rPr lang="ru-RU" altLang="ru-RU" sz="2000" b="1" dirty="0">
              <a:solidFill>
                <a:schemeClr val="bg1"/>
              </a:solidFill>
              <a:latin typeface="Arial" panose="020B0604020202020204" pitchFamily="34" charset="0"/>
              <a:cs typeface="Times New Roman" panose="02020603050405020304" pitchFamily="18" charset="0"/>
            </a:rPr>
            <a:t>Таразский региональный университет </a:t>
          </a:r>
        </a:p>
        <a:p>
          <a:pPr marL="0" indent="0" defTabSz="914400">
            <a:lnSpc>
              <a:spcPct val="100000"/>
            </a:lnSpc>
            <a:spcBef>
              <a:spcPts val="0"/>
            </a:spcBef>
            <a:spcAft>
              <a:spcPts val="0"/>
            </a:spcAft>
            <a:buFontTx/>
            <a:buNone/>
          </a:pPr>
          <a:r>
            <a:rPr lang="ru-RU" altLang="ru-RU" sz="2000" b="1" dirty="0">
              <a:solidFill>
                <a:schemeClr val="bg1"/>
              </a:solidFill>
              <a:latin typeface="Arial" panose="020B0604020202020204" pitchFamily="34" charset="0"/>
              <a:cs typeface="Times New Roman" panose="02020603050405020304" pitchFamily="18" charset="0"/>
            </a:rPr>
            <a:t>им.М.Х.Дулати</a:t>
          </a:r>
          <a:endParaRPr lang="ru-RU" sz="20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567C80C-E529-4A10-AF98-23BB1C07184A}" type="parTrans" cxnId="{1915BD40-A1C5-415C-93B7-551EBD270A43}">
      <dgm:prSet/>
      <dgm:spPr/>
      <dgm:t>
        <a:bodyPr/>
        <a:lstStyle/>
        <a:p>
          <a:endParaRPr lang="ru-RU"/>
        </a:p>
      </dgm:t>
    </dgm:pt>
    <dgm:pt modelId="{E0A4BF81-1ED7-4EBE-A050-73ACF97C0FF9}" type="sibTrans" cxnId="{1915BD40-A1C5-415C-93B7-551EBD270A43}">
      <dgm:prSet/>
      <dgm:spPr/>
      <dgm:t>
        <a:bodyPr/>
        <a:lstStyle/>
        <a:p>
          <a:endParaRPr lang="ru-RU"/>
        </a:p>
      </dgm:t>
    </dgm:pt>
    <dgm:pt modelId="{E0082381-4C16-43BB-A328-B95EE5EDEDB8}" type="pres">
      <dgm:prSet presAssocID="{6B03B977-7E30-404D-8DA3-090A140E378F}" presName="compositeShape" presStyleCnt="0">
        <dgm:presLayoutVars>
          <dgm:dir/>
          <dgm:resizeHandles/>
        </dgm:presLayoutVars>
      </dgm:prSet>
      <dgm:spPr/>
    </dgm:pt>
    <dgm:pt modelId="{EEF5C8E4-C404-4727-BE99-5C50E8C47C18}" type="pres">
      <dgm:prSet presAssocID="{6B03B977-7E30-404D-8DA3-090A140E378F}" presName="pyramid" presStyleLbl="node1" presStyleIdx="0" presStyleCnt="1" custFlipVert="1" custFlipHor="0" custScaleX="716" custScaleY="19442" custLinFactNeighborX="-35857" custLinFactNeighborY="-26153"/>
      <dgm:spPr/>
    </dgm:pt>
    <dgm:pt modelId="{738EEBF0-9BC9-4AF2-9F63-35A2EC27B9AC}" type="pres">
      <dgm:prSet presAssocID="{6B03B977-7E30-404D-8DA3-090A140E378F}" presName="theList" presStyleCnt="0"/>
      <dgm:spPr/>
    </dgm:pt>
    <dgm:pt modelId="{98DCE255-0B9E-4B85-8366-7FA98CD807BC}" type="pres">
      <dgm:prSet presAssocID="{84E8A13E-E570-46E4-98E3-4DCBEEA93642}" presName="aNode" presStyleLbl="fgAcc1" presStyleIdx="0" presStyleCnt="3" custScaleX="168209" custScaleY="12700" custLinFactNeighborX="23900" custLinFactNeighborY="-763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B65D22-CDBA-4496-9565-A4E4CD5D6479}" type="pres">
      <dgm:prSet presAssocID="{84E8A13E-E570-46E4-98E3-4DCBEEA93642}" presName="aSpace" presStyleCnt="0"/>
      <dgm:spPr/>
    </dgm:pt>
    <dgm:pt modelId="{81B5E771-82EC-4DC4-9D35-E0B09B4BB278}" type="pres">
      <dgm:prSet presAssocID="{FB0A9CCF-9CB5-4589-9705-CC5F28847C93}" presName="aNode" presStyleLbl="fgAcc1" presStyleIdx="1" presStyleCnt="3" custScaleX="167921" custScaleY="15171" custLinFactY="-7510" custLinFactNeighborX="25630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FFE343-AE8A-4FA8-A4DA-35B0C1890AED}" type="pres">
      <dgm:prSet presAssocID="{FB0A9CCF-9CB5-4589-9705-CC5F28847C93}" presName="aSpace" presStyleCnt="0"/>
      <dgm:spPr/>
    </dgm:pt>
    <dgm:pt modelId="{8AD991BA-40DC-437B-953D-FA1984807C5E}" type="pres">
      <dgm:prSet presAssocID="{158F221D-84D0-4B99-8BD8-9AE3ACA03E6B}" presName="aNode" presStyleLbl="fgAcc1" presStyleIdx="2" presStyleCnt="3" custScaleX="166227" custScaleY="11989" custLinFactY="-64639" custLinFactNeighborX="22909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9BAAC4-4757-4557-9F26-CF11DB940ACD}" type="pres">
      <dgm:prSet presAssocID="{158F221D-84D0-4B99-8BD8-9AE3ACA03E6B}" presName="aSpace" presStyleCnt="0"/>
      <dgm:spPr/>
    </dgm:pt>
  </dgm:ptLst>
  <dgm:cxnLst>
    <dgm:cxn modelId="{43180727-8619-4B01-ABB9-AFEC8B2B8FDB}" type="presOf" srcId="{FB0A9CCF-9CB5-4589-9705-CC5F28847C93}" destId="{81B5E771-82EC-4DC4-9D35-E0B09B4BB278}" srcOrd="0" destOrd="0" presId="urn:microsoft.com/office/officeart/2005/8/layout/pyramid2"/>
    <dgm:cxn modelId="{436DBB7A-C6D5-4E9C-9D1C-845F85FD52A8}" srcId="{6B03B977-7E30-404D-8DA3-090A140E378F}" destId="{FB0A9CCF-9CB5-4589-9705-CC5F28847C93}" srcOrd="1" destOrd="0" parTransId="{229E0C8F-2A63-4358-9D1B-06FEDE1EEFD3}" sibTransId="{5A2A54E9-7DB5-441E-AC2A-720B144DAC74}"/>
    <dgm:cxn modelId="{722F3787-50DE-40F7-850E-803A9E0563FF}" srcId="{6B03B977-7E30-404D-8DA3-090A140E378F}" destId="{84E8A13E-E570-46E4-98E3-4DCBEEA93642}" srcOrd="0" destOrd="0" parTransId="{0BE9D612-EBAB-46BC-91ED-106092BC9C50}" sibTransId="{ED3E9129-E2AF-4A1B-9BDF-097BCF5CA52E}"/>
    <dgm:cxn modelId="{8D4D396F-8352-4DC8-814D-6D082FCA3AEB}" type="presOf" srcId="{6B03B977-7E30-404D-8DA3-090A140E378F}" destId="{E0082381-4C16-43BB-A328-B95EE5EDEDB8}" srcOrd="0" destOrd="0" presId="urn:microsoft.com/office/officeart/2005/8/layout/pyramid2"/>
    <dgm:cxn modelId="{8DA787C5-5DC4-4F01-ADC2-F97BDE574282}" type="presOf" srcId="{84E8A13E-E570-46E4-98E3-4DCBEEA93642}" destId="{98DCE255-0B9E-4B85-8366-7FA98CD807BC}" srcOrd="0" destOrd="0" presId="urn:microsoft.com/office/officeart/2005/8/layout/pyramid2"/>
    <dgm:cxn modelId="{4F369ECA-DA67-4370-9600-E2DBF349B06E}" type="presOf" srcId="{158F221D-84D0-4B99-8BD8-9AE3ACA03E6B}" destId="{8AD991BA-40DC-437B-953D-FA1984807C5E}" srcOrd="0" destOrd="0" presId="urn:microsoft.com/office/officeart/2005/8/layout/pyramid2"/>
    <dgm:cxn modelId="{1915BD40-A1C5-415C-93B7-551EBD270A43}" srcId="{6B03B977-7E30-404D-8DA3-090A140E378F}" destId="{158F221D-84D0-4B99-8BD8-9AE3ACA03E6B}" srcOrd="2" destOrd="0" parTransId="{B567C80C-E529-4A10-AF98-23BB1C07184A}" sibTransId="{E0A4BF81-1ED7-4EBE-A050-73ACF97C0FF9}"/>
    <dgm:cxn modelId="{69192D73-6903-4289-840F-59F3F169B7AE}" type="presParOf" srcId="{E0082381-4C16-43BB-A328-B95EE5EDEDB8}" destId="{EEF5C8E4-C404-4727-BE99-5C50E8C47C18}" srcOrd="0" destOrd="0" presId="urn:microsoft.com/office/officeart/2005/8/layout/pyramid2"/>
    <dgm:cxn modelId="{37D28739-82A4-4101-B9F7-180E14D4F471}" type="presParOf" srcId="{E0082381-4C16-43BB-A328-B95EE5EDEDB8}" destId="{738EEBF0-9BC9-4AF2-9F63-35A2EC27B9AC}" srcOrd="1" destOrd="0" presId="urn:microsoft.com/office/officeart/2005/8/layout/pyramid2"/>
    <dgm:cxn modelId="{66769881-1354-434D-9CFF-6D05BC1941DC}" type="presParOf" srcId="{738EEBF0-9BC9-4AF2-9F63-35A2EC27B9AC}" destId="{98DCE255-0B9E-4B85-8366-7FA98CD807BC}" srcOrd="0" destOrd="0" presId="urn:microsoft.com/office/officeart/2005/8/layout/pyramid2"/>
    <dgm:cxn modelId="{2016787D-964F-489D-9C1C-0A63F1201756}" type="presParOf" srcId="{738EEBF0-9BC9-4AF2-9F63-35A2EC27B9AC}" destId="{B2B65D22-CDBA-4496-9565-A4E4CD5D6479}" srcOrd="1" destOrd="0" presId="urn:microsoft.com/office/officeart/2005/8/layout/pyramid2"/>
    <dgm:cxn modelId="{C2AA6E6D-8017-49F0-A62F-3B271ACA0426}" type="presParOf" srcId="{738EEBF0-9BC9-4AF2-9F63-35A2EC27B9AC}" destId="{81B5E771-82EC-4DC4-9D35-E0B09B4BB278}" srcOrd="2" destOrd="0" presId="urn:microsoft.com/office/officeart/2005/8/layout/pyramid2"/>
    <dgm:cxn modelId="{01B15D2E-6F50-46B5-8C9E-47437962A71B}" type="presParOf" srcId="{738EEBF0-9BC9-4AF2-9F63-35A2EC27B9AC}" destId="{9BFFE343-AE8A-4FA8-A4DA-35B0C1890AED}" srcOrd="3" destOrd="0" presId="urn:microsoft.com/office/officeart/2005/8/layout/pyramid2"/>
    <dgm:cxn modelId="{995A4CA0-6022-4375-9192-99FB7FCE6313}" type="presParOf" srcId="{738EEBF0-9BC9-4AF2-9F63-35A2EC27B9AC}" destId="{8AD991BA-40DC-437B-953D-FA1984807C5E}" srcOrd="4" destOrd="0" presId="urn:microsoft.com/office/officeart/2005/8/layout/pyramid2"/>
    <dgm:cxn modelId="{8147FE82-3476-41B4-BFBF-3EA689073988}" type="presParOf" srcId="{738EEBF0-9BC9-4AF2-9F63-35A2EC27B9AC}" destId="{619BAAC4-4757-4557-9F26-CF11DB940ACD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26389F3-BACD-44EB-A691-62E27614374D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21D32A86-DAE6-49B3-8248-A2A58C29B780}">
      <dgm:prSet phldrT="[Text]"/>
      <dgm:spPr>
        <a:solidFill>
          <a:srgbClr val="002060"/>
        </a:solidFill>
      </dgm:spPr>
      <dgm:t>
        <a:bodyPr/>
        <a:lstStyle/>
        <a:p>
          <a:r>
            <a:rPr lang="ru-RU" dirty="0"/>
            <a:t>Бакалавриат-</a:t>
          </a:r>
          <a:endParaRPr lang="en-GB" dirty="0"/>
        </a:p>
      </dgm:t>
    </dgm:pt>
    <dgm:pt modelId="{2AB0FEE8-5E2D-4C9E-A1F6-BD41737DD3C4}" type="parTrans" cxnId="{67392F77-0296-488F-B95F-91146055E3A9}">
      <dgm:prSet/>
      <dgm:spPr/>
      <dgm:t>
        <a:bodyPr/>
        <a:lstStyle/>
        <a:p>
          <a:endParaRPr lang="en-GB"/>
        </a:p>
      </dgm:t>
    </dgm:pt>
    <dgm:pt modelId="{0167AFB5-D41E-423B-9762-288536DFBD19}" type="sibTrans" cxnId="{67392F77-0296-488F-B95F-91146055E3A9}">
      <dgm:prSet/>
      <dgm:spPr/>
      <dgm:t>
        <a:bodyPr/>
        <a:lstStyle/>
        <a:p>
          <a:endParaRPr lang="en-GB"/>
        </a:p>
      </dgm:t>
    </dgm:pt>
    <dgm:pt modelId="{389ED818-B6A6-4141-B87B-99F6BAA292E8}">
      <dgm:prSet phldrT="[Text]"/>
      <dgm:spPr>
        <a:solidFill>
          <a:srgbClr val="002060"/>
        </a:solidFill>
      </dgm:spPr>
      <dgm:t>
        <a:bodyPr/>
        <a:lstStyle/>
        <a:p>
          <a:r>
            <a:rPr lang="ru-RU" dirty="0"/>
            <a:t>Магистратура-</a:t>
          </a:r>
          <a:endParaRPr lang="en-GB" dirty="0"/>
        </a:p>
      </dgm:t>
    </dgm:pt>
    <dgm:pt modelId="{F6327F44-FBFC-423A-B852-0FAA2168FC5D}" type="parTrans" cxnId="{42C99D48-A69C-4630-901D-A3056DBAC264}">
      <dgm:prSet/>
      <dgm:spPr/>
      <dgm:t>
        <a:bodyPr/>
        <a:lstStyle/>
        <a:p>
          <a:endParaRPr lang="en-GB"/>
        </a:p>
      </dgm:t>
    </dgm:pt>
    <dgm:pt modelId="{6B6B34E6-C31D-4045-9475-D2E98A20B81C}" type="sibTrans" cxnId="{42C99D48-A69C-4630-901D-A3056DBAC264}">
      <dgm:prSet/>
      <dgm:spPr/>
      <dgm:t>
        <a:bodyPr/>
        <a:lstStyle/>
        <a:p>
          <a:endParaRPr lang="en-GB"/>
        </a:p>
      </dgm:t>
    </dgm:pt>
    <dgm:pt modelId="{C929B2D6-BF24-4854-99E2-6134E0B5E61D}">
      <dgm:prSet phldrT="[Text]"/>
      <dgm:spPr>
        <a:solidFill>
          <a:srgbClr val="002060"/>
        </a:solidFill>
      </dgm:spPr>
      <dgm:t>
        <a:bodyPr/>
        <a:lstStyle/>
        <a:p>
          <a:r>
            <a:rPr lang="ru-RU" dirty="0"/>
            <a:t>Докторантура-</a:t>
          </a:r>
          <a:endParaRPr lang="en-GB" dirty="0"/>
        </a:p>
      </dgm:t>
    </dgm:pt>
    <dgm:pt modelId="{CAA7BF08-D342-409C-900F-8272FDDB7E92}" type="parTrans" cxnId="{C827D3DB-CEF7-46DE-B0FD-D63F5A58DDCB}">
      <dgm:prSet/>
      <dgm:spPr/>
      <dgm:t>
        <a:bodyPr/>
        <a:lstStyle/>
        <a:p>
          <a:endParaRPr lang="en-GB"/>
        </a:p>
      </dgm:t>
    </dgm:pt>
    <dgm:pt modelId="{DDD1B02A-9525-4A94-8779-7511459EFE44}" type="sibTrans" cxnId="{C827D3DB-CEF7-46DE-B0FD-D63F5A58DDCB}">
      <dgm:prSet/>
      <dgm:spPr/>
      <dgm:t>
        <a:bodyPr/>
        <a:lstStyle/>
        <a:p>
          <a:endParaRPr lang="en-GB"/>
        </a:p>
      </dgm:t>
    </dgm:pt>
    <dgm:pt modelId="{D37BA915-1F87-4E73-8EC3-79C1DC6CD060}" type="pres">
      <dgm:prSet presAssocID="{B26389F3-BACD-44EB-A691-62E27614374D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EB83E5CA-E340-4C9A-8C16-0A9B84D1F3B9}" type="pres">
      <dgm:prSet presAssocID="{21D32A86-DAE6-49B3-8248-A2A58C29B780}" presName="composite" presStyleCnt="0"/>
      <dgm:spPr/>
    </dgm:pt>
    <dgm:pt modelId="{940184B7-E49B-45BE-8FC4-73977B35A802}" type="pres">
      <dgm:prSet presAssocID="{21D32A86-DAE6-49B3-8248-A2A58C29B780}" presName="bentUpArrow1" presStyleLbl="alignImgPlace1" presStyleIdx="0" presStyleCnt="2"/>
      <dgm:spPr/>
    </dgm:pt>
    <dgm:pt modelId="{B2459F69-B38E-4C1C-8BBB-9D5BE50EB4A7}" type="pres">
      <dgm:prSet presAssocID="{21D32A86-DAE6-49B3-8248-A2A58C29B780}" presName="ParentText" presStyleLbl="node1" presStyleIdx="0" presStyleCnt="3" custScaleX="35067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414C42-192C-43D1-9644-F83AF13A9E90}" type="pres">
      <dgm:prSet presAssocID="{21D32A86-DAE6-49B3-8248-A2A58C29B780}" presName="ChildText" presStyleLbl="revTx" presStyleIdx="0" presStyleCnt="2">
        <dgm:presLayoutVars>
          <dgm:chMax val="0"/>
          <dgm:chPref val="0"/>
          <dgm:bulletEnabled val="1"/>
        </dgm:presLayoutVars>
      </dgm:prSet>
      <dgm:spPr/>
    </dgm:pt>
    <dgm:pt modelId="{51E8C05D-DD2F-408E-9E0A-CEAB754888DB}" type="pres">
      <dgm:prSet presAssocID="{0167AFB5-D41E-423B-9762-288536DFBD19}" presName="sibTrans" presStyleCnt="0"/>
      <dgm:spPr/>
    </dgm:pt>
    <dgm:pt modelId="{CCCA97CE-A4F3-40AD-8005-D6BFB3F21CF8}" type="pres">
      <dgm:prSet presAssocID="{389ED818-B6A6-4141-B87B-99F6BAA292E8}" presName="composite" presStyleCnt="0"/>
      <dgm:spPr/>
    </dgm:pt>
    <dgm:pt modelId="{B5C98D81-31E9-4A63-887B-22BF2132C9E8}" type="pres">
      <dgm:prSet presAssocID="{389ED818-B6A6-4141-B87B-99F6BAA292E8}" presName="bentUpArrow1" presStyleLbl="alignImgPlace1" presStyleIdx="1" presStyleCnt="2"/>
      <dgm:spPr/>
    </dgm:pt>
    <dgm:pt modelId="{0CE9CDA5-AE58-4BF9-A0B0-940297536580}" type="pres">
      <dgm:prSet presAssocID="{389ED818-B6A6-4141-B87B-99F6BAA292E8}" presName="ParentText" presStyleLbl="node1" presStyleIdx="1" presStyleCnt="3" custScaleX="282567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8DEAB8-E0D7-4B71-8287-D67D154E2D5C}" type="pres">
      <dgm:prSet presAssocID="{389ED818-B6A6-4141-B87B-99F6BAA292E8}" presName="ChildText" presStyleLbl="revTx" presStyleIdx="1" presStyleCnt="2">
        <dgm:presLayoutVars>
          <dgm:chMax val="0"/>
          <dgm:chPref val="0"/>
          <dgm:bulletEnabled val="1"/>
        </dgm:presLayoutVars>
      </dgm:prSet>
      <dgm:spPr/>
    </dgm:pt>
    <dgm:pt modelId="{231C770F-3856-4AF4-A182-D88CB9C167EB}" type="pres">
      <dgm:prSet presAssocID="{6B6B34E6-C31D-4045-9475-D2E98A20B81C}" presName="sibTrans" presStyleCnt="0"/>
      <dgm:spPr/>
    </dgm:pt>
    <dgm:pt modelId="{811D3FBE-B347-45A3-B398-5C6C89C29A08}" type="pres">
      <dgm:prSet presAssocID="{C929B2D6-BF24-4854-99E2-6134E0B5E61D}" presName="composite" presStyleCnt="0"/>
      <dgm:spPr/>
    </dgm:pt>
    <dgm:pt modelId="{9A6A92D6-4119-4D8A-9BB7-D4E4E13B966E}" type="pres">
      <dgm:prSet presAssocID="{C929B2D6-BF24-4854-99E2-6134E0B5E61D}" presName="ParentText" presStyleLbl="node1" presStyleIdx="2" presStyleCnt="3" custScaleX="30925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75B0D93-38AB-45F4-9194-5305EC53984E}" type="presOf" srcId="{B26389F3-BACD-44EB-A691-62E27614374D}" destId="{D37BA915-1F87-4E73-8EC3-79C1DC6CD060}" srcOrd="0" destOrd="0" presId="urn:microsoft.com/office/officeart/2005/8/layout/StepDownProcess"/>
    <dgm:cxn modelId="{E8E011F5-C976-4427-BEBA-88FC9FCDF802}" type="presOf" srcId="{389ED818-B6A6-4141-B87B-99F6BAA292E8}" destId="{0CE9CDA5-AE58-4BF9-A0B0-940297536580}" srcOrd="0" destOrd="0" presId="urn:microsoft.com/office/officeart/2005/8/layout/StepDownProcess"/>
    <dgm:cxn modelId="{C827D3DB-CEF7-46DE-B0FD-D63F5A58DDCB}" srcId="{B26389F3-BACD-44EB-A691-62E27614374D}" destId="{C929B2D6-BF24-4854-99E2-6134E0B5E61D}" srcOrd="2" destOrd="0" parTransId="{CAA7BF08-D342-409C-900F-8272FDDB7E92}" sibTransId="{DDD1B02A-9525-4A94-8779-7511459EFE44}"/>
    <dgm:cxn modelId="{67392F77-0296-488F-B95F-91146055E3A9}" srcId="{B26389F3-BACD-44EB-A691-62E27614374D}" destId="{21D32A86-DAE6-49B3-8248-A2A58C29B780}" srcOrd="0" destOrd="0" parTransId="{2AB0FEE8-5E2D-4C9E-A1F6-BD41737DD3C4}" sibTransId="{0167AFB5-D41E-423B-9762-288536DFBD19}"/>
    <dgm:cxn modelId="{84004849-C9C9-476F-8EA8-F4CB742FB72F}" type="presOf" srcId="{C929B2D6-BF24-4854-99E2-6134E0B5E61D}" destId="{9A6A92D6-4119-4D8A-9BB7-D4E4E13B966E}" srcOrd="0" destOrd="0" presId="urn:microsoft.com/office/officeart/2005/8/layout/StepDownProcess"/>
    <dgm:cxn modelId="{42C99D48-A69C-4630-901D-A3056DBAC264}" srcId="{B26389F3-BACD-44EB-A691-62E27614374D}" destId="{389ED818-B6A6-4141-B87B-99F6BAA292E8}" srcOrd="1" destOrd="0" parTransId="{F6327F44-FBFC-423A-B852-0FAA2168FC5D}" sibTransId="{6B6B34E6-C31D-4045-9475-D2E98A20B81C}"/>
    <dgm:cxn modelId="{3BE0A11A-E320-4C75-A547-2E81A218D8E3}" type="presOf" srcId="{21D32A86-DAE6-49B3-8248-A2A58C29B780}" destId="{B2459F69-B38E-4C1C-8BBB-9D5BE50EB4A7}" srcOrd="0" destOrd="0" presId="urn:microsoft.com/office/officeart/2005/8/layout/StepDownProcess"/>
    <dgm:cxn modelId="{55B89D1C-3E96-4607-AE18-6CDFA5D23AA0}" type="presParOf" srcId="{D37BA915-1F87-4E73-8EC3-79C1DC6CD060}" destId="{EB83E5CA-E340-4C9A-8C16-0A9B84D1F3B9}" srcOrd="0" destOrd="0" presId="urn:microsoft.com/office/officeart/2005/8/layout/StepDownProcess"/>
    <dgm:cxn modelId="{A17667DA-227E-4106-81F1-99E9546D0A62}" type="presParOf" srcId="{EB83E5CA-E340-4C9A-8C16-0A9B84D1F3B9}" destId="{940184B7-E49B-45BE-8FC4-73977B35A802}" srcOrd="0" destOrd="0" presId="urn:microsoft.com/office/officeart/2005/8/layout/StepDownProcess"/>
    <dgm:cxn modelId="{DA566780-057C-4C08-A8C9-83203D0D11BB}" type="presParOf" srcId="{EB83E5CA-E340-4C9A-8C16-0A9B84D1F3B9}" destId="{B2459F69-B38E-4C1C-8BBB-9D5BE50EB4A7}" srcOrd="1" destOrd="0" presId="urn:microsoft.com/office/officeart/2005/8/layout/StepDownProcess"/>
    <dgm:cxn modelId="{9AB31B00-B576-4AAF-A384-23E140D1C19C}" type="presParOf" srcId="{EB83E5CA-E340-4C9A-8C16-0A9B84D1F3B9}" destId="{FF414C42-192C-43D1-9644-F83AF13A9E90}" srcOrd="2" destOrd="0" presId="urn:microsoft.com/office/officeart/2005/8/layout/StepDownProcess"/>
    <dgm:cxn modelId="{71F8D676-9B6D-47B9-BBD6-CF46780763C2}" type="presParOf" srcId="{D37BA915-1F87-4E73-8EC3-79C1DC6CD060}" destId="{51E8C05D-DD2F-408E-9E0A-CEAB754888DB}" srcOrd="1" destOrd="0" presId="urn:microsoft.com/office/officeart/2005/8/layout/StepDownProcess"/>
    <dgm:cxn modelId="{1EE58824-CD76-4565-85E6-D9AC10594CCF}" type="presParOf" srcId="{D37BA915-1F87-4E73-8EC3-79C1DC6CD060}" destId="{CCCA97CE-A4F3-40AD-8005-D6BFB3F21CF8}" srcOrd="2" destOrd="0" presId="urn:microsoft.com/office/officeart/2005/8/layout/StepDownProcess"/>
    <dgm:cxn modelId="{61750040-4206-4060-8032-07DBF842114E}" type="presParOf" srcId="{CCCA97CE-A4F3-40AD-8005-D6BFB3F21CF8}" destId="{B5C98D81-31E9-4A63-887B-22BF2132C9E8}" srcOrd="0" destOrd="0" presId="urn:microsoft.com/office/officeart/2005/8/layout/StepDownProcess"/>
    <dgm:cxn modelId="{5AAB6645-7608-4B0D-9D09-359580E9476F}" type="presParOf" srcId="{CCCA97CE-A4F3-40AD-8005-D6BFB3F21CF8}" destId="{0CE9CDA5-AE58-4BF9-A0B0-940297536580}" srcOrd="1" destOrd="0" presId="urn:microsoft.com/office/officeart/2005/8/layout/StepDownProcess"/>
    <dgm:cxn modelId="{A433E198-424B-4AB4-AA7D-7F4BA59E8C24}" type="presParOf" srcId="{CCCA97CE-A4F3-40AD-8005-D6BFB3F21CF8}" destId="{4B8DEAB8-E0D7-4B71-8287-D67D154E2D5C}" srcOrd="2" destOrd="0" presId="urn:microsoft.com/office/officeart/2005/8/layout/StepDownProcess"/>
    <dgm:cxn modelId="{F8D49847-63EC-449B-945E-9C4B5D24ECE5}" type="presParOf" srcId="{D37BA915-1F87-4E73-8EC3-79C1DC6CD060}" destId="{231C770F-3856-4AF4-A182-D88CB9C167EB}" srcOrd="3" destOrd="0" presId="urn:microsoft.com/office/officeart/2005/8/layout/StepDownProcess"/>
    <dgm:cxn modelId="{B6F595D9-149B-4E81-9055-DC2ED212013C}" type="presParOf" srcId="{D37BA915-1F87-4E73-8EC3-79C1DC6CD060}" destId="{811D3FBE-B347-45A3-B398-5C6C89C29A08}" srcOrd="4" destOrd="0" presId="urn:microsoft.com/office/officeart/2005/8/layout/StepDownProcess"/>
    <dgm:cxn modelId="{90CE6DBB-5E50-4F85-8D38-7679061AE15F}" type="presParOf" srcId="{811D3FBE-B347-45A3-B398-5C6C89C29A08}" destId="{9A6A92D6-4119-4D8A-9BB7-D4E4E13B966E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976BBF7-5040-426C-B80E-520C472FF0C2}" type="doc">
      <dgm:prSet loTypeId="urn:microsoft.com/office/officeart/2009/layout/CircleArrowProcess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DC98F811-FBBA-419E-9855-D369F451D2B9}">
      <dgm:prSet phldrT="[Text]"/>
      <dgm:spPr>
        <a:solidFill>
          <a:srgbClr val="FFC000"/>
        </a:solidFill>
      </dgm:spPr>
      <dgm:t>
        <a:bodyPr/>
        <a:lstStyle/>
        <a:p>
          <a:pPr algn="ctr"/>
          <a:r>
            <a:rPr lang="kk-KZ" b="1" cap="all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9</a:t>
          </a:r>
        </a:p>
        <a:p>
          <a:pPr algn="ctr"/>
          <a:r>
            <a:rPr lang="kk-KZ" b="1" cap="all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kk-KZ" b="1" cap="all" baseline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кафедр</a:t>
          </a:r>
          <a:endParaRPr lang="kk-KZ" b="1" cap="all" baseline="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l"/>
          <a:endParaRPr lang="en-GB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0A28116-92D6-4CD7-B2B2-5FEBEAD84E47}" type="parTrans" cxnId="{52D8332B-D8FA-4995-96C2-8B5232CA8CCF}">
      <dgm:prSet/>
      <dgm:spPr/>
      <dgm:t>
        <a:bodyPr/>
        <a:lstStyle/>
        <a:p>
          <a:endParaRPr lang="en-GB"/>
        </a:p>
      </dgm:t>
    </dgm:pt>
    <dgm:pt modelId="{EB6F1855-2664-463D-8335-A575CF09D601}" type="sibTrans" cxnId="{52D8332B-D8FA-4995-96C2-8B5232CA8CCF}">
      <dgm:prSet/>
      <dgm:spPr/>
      <dgm:t>
        <a:bodyPr/>
        <a:lstStyle/>
        <a:p>
          <a:endParaRPr lang="en-GB"/>
        </a:p>
      </dgm:t>
    </dgm:pt>
    <dgm:pt modelId="{ED652F9F-17F5-46E4-BC0F-B61E4F670C42}">
      <dgm:prSet phldrT="[Text]" custT="1"/>
      <dgm:spPr>
        <a:solidFill>
          <a:srgbClr val="FFC000"/>
        </a:solidFill>
      </dgm:spPr>
      <dgm:t>
        <a:bodyPr/>
        <a:lstStyle/>
        <a:p>
          <a:r>
            <a:rPr lang="ru-RU" sz="20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Университет</a:t>
          </a:r>
          <a:endParaRPr lang="en-GB" sz="20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24575EE-7BF4-4343-9F9D-B71645BB5114}" type="parTrans" cxnId="{54C752DC-63E9-4185-BBBA-9605AC1AD5C8}">
      <dgm:prSet/>
      <dgm:spPr/>
      <dgm:t>
        <a:bodyPr/>
        <a:lstStyle/>
        <a:p>
          <a:endParaRPr lang="en-GB"/>
        </a:p>
      </dgm:t>
    </dgm:pt>
    <dgm:pt modelId="{A3F1ECFC-4B5C-4B4B-9DDC-56E843F774ED}" type="sibTrans" cxnId="{54C752DC-63E9-4185-BBBA-9605AC1AD5C8}">
      <dgm:prSet/>
      <dgm:spPr/>
      <dgm:t>
        <a:bodyPr/>
        <a:lstStyle/>
        <a:p>
          <a:endParaRPr lang="en-GB"/>
        </a:p>
      </dgm:t>
    </dgm:pt>
    <dgm:pt modelId="{BB7EE1BD-5846-47E2-AF07-4FBEDD73DA2C}">
      <dgm:prSet phldrT="[Text]"/>
      <dgm:spPr>
        <a:solidFill>
          <a:srgbClr val="FFC000"/>
        </a:solidFill>
      </dgm:spPr>
      <dgm:t>
        <a:bodyPr/>
        <a:lstStyle/>
        <a:p>
          <a:pPr algn="ctr"/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Образовательные программы-53</a:t>
          </a:r>
          <a:endParaRPr lang="en-GB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961D488-6845-44E5-B7DF-B71FBF69918B}" type="parTrans" cxnId="{AD52638B-2D47-499D-8C19-A63737430E6A}">
      <dgm:prSet/>
      <dgm:spPr/>
      <dgm:t>
        <a:bodyPr/>
        <a:lstStyle/>
        <a:p>
          <a:endParaRPr lang="en-GB"/>
        </a:p>
      </dgm:t>
    </dgm:pt>
    <dgm:pt modelId="{C218C1CC-D175-459E-835E-8CD3AE48BEE6}" type="sibTrans" cxnId="{AD52638B-2D47-499D-8C19-A63737430E6A}">
      <dgm:prSet/>
      <dgm:spPr/>
      <dgm:t>
        <a:bodyPr/>
        <a:lstStyle/>
        <a:p>
          <a:endParaRPr lang="en-GB"/>
        </a:p>
      </dgm:t>
    </dgm:pt>
    <dgm:pt modelId="{3F4EA388-AF21-4F91-BB9F-B79DC3AD5F57}" type="pres">
      <dgm:prSet presAssocID="{9976BBF7-5040-426C-B80E-520C472FF0C2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56719ACB-0196-4180-B3FF-6F643E317406}" type="pres">
      <dgm:prSet presAssocID="{DC98F811-FBBA-419E-9855-D369F451D2B9}" presName="Accent1" presStyleCnt="0"/>
      <dgm:spPr/>
    </dgm:pt>
    <dgm:pt modelId="{9E8626E8-EDDB-4F5F-98B9-5196E22CF665}" type="pres">
      <dgm:prSet presAssocID="{DC98F811-FBBA-419E-9855-D369F451D2B9}" presName="Accent" presStyleLbl="node1" presStyleIdx="0" presStyleCnt="3" custLinFactNeighborX="2783" custLinFactNeighborY="-1669"/>
      <dgm:spPr>
        <a:solidFill>
          <a:srgbClr val="002060"/>
        </a:solidFill>
      </dgm:spPr>
    </dgm:pt>
    <dgm:pt modelId="{F485EBD4-97A1-48BF-990C-5537CA54FFD4}" type="pres">
      <dgm:prSet presAssocID="{DC98F811-FBBA-419E-9855-D369F451D2B9}" presName="Parent1" presStyleLbl="revTx" presStyleIdx="0" presStyleCnt="3" custFlipHor="1" custScaleX="89278" custScaleY="91938" custLinFactNeighborX="6366" custLinFactNeighborY="-2033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1CDA4F-B247-4F15-BA8D-748DFCE95E25}" type="pres">
      <dgm:prSet presAssocID="{ED652F9F-17F5-46E4-BC0F-B61E4F670C42}" presName="Accent2" presStyleCnt="0"/>
      <dgm:spPr/>
    </dgm:pt>
    <dgm:pt modelId="{9E0296F7-B302-4742-A78E-5ED435FD89C6}" type="pres">
      <dgm:prSet presAssocID="{ED652F9F-17F5-46E4-BC0F-B61E4F670C42}" presName="Accent" presStyleLbl="node1" presStyleIdx="1" presStyleCnt="3" custScaleX="69573" custScaleY="51199" custLinFactNeighborX="-9948" custLinFactNeighborY="-108"/>
      <dgm:spPr>
        <a:solidFill>
          <a:srgbClr val="002060"/>
        </a:solidFill>
      </dgm:spPr>
    </dgm:pt>
    <dgm:pt modelId="{6A3BEE0A-DB67-4B0B-9CDE-469C6828D950}" type="pres">
      <dgm:prSet presAssocID="{ED652F9F-17F5-46E4-BC0F-B61E4F670C42}" presName="Parent2" presStyleLbl="revTx" presStyleIdx="1" presStyleCnt="3" custScaleX="144996" custLinFactNeighborX="45856" custLinFactNeighborY="-88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F1336D-7B47-4AC9-95C4-8F44D2726FA8}" type="pres">
      <dgm:prSet presAssocID="{BB7EE1BD-5846-47E2-AF07-4FBEDD73DA2C}" presName="Accent3" presStyleCnt="0"/>
      <dgm:spPr/>
    </dgm:pt>
    <dgm:pt modelId="{5AFC9A1D-39D8-458C-88B1-1DCD85F5299F}" type="pres">
      <dgm:prSet presAssocID="{BB7EE1BD-5846-47E2-AF07-4FBEDD73DA2C}" presName="Accent" presStyleLbl="node1" presStyleIdx="2" presStyleCnt="3"/>
      <dgm:spPr>
        <a:solidFill>
          <a:srgbClr val="002060"/>
        </a:solidFill>
      </dgm:spPr>
    </dgm:pt>
    <dgm:pt modelId="{3A0B2559-8F32-482E-94A1-AFF8CF06233F}" type="pres">
      <dgm:prSet presAssocID="{BB7EE1BD-5846-47E2-AF07-4FBEDD73DA2C}" presName="Parent3" presStyleLbl="revTx" presStyleIdx="2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11BFF70-51F9-4EA2-B184-511626A930E6}" type="presOf" srcId="{DC98F811-FBBA-419E-9855-D369F451D2B9}" destId="{F485EBD4-97A1-48BF-990C-5537CA54FFD4}" srcOrd="0" destOrd="0" presId="urn:microsoft.com/office/officeart/2009/layout/CircleArrowProcess"/>
    <dgm:cxn modelId="{BBF3525A-DF52-41A8-AEEA-1ECE51FBB01C}" type="presOf" srcId="{9976BBF7-5040-426C-B80E-520C472FF0C2}" destId="{3F4EA388-AF21-4F91-BB9F-B79DC3AD5F57}" srcOrd="0" destOrd="0" presId="urn:microsoft.com/office/officeart/2009/layout/CircleArrowProcess"/>
    <dgm:cxn modelId="{52D8332B-D8FA-4995-96C2-8B5232CA8CCF}" srcId="{9976BBF7-5040-426C-B80E-520C472FF0C2}" destId="{DC98F811-FBBA-419E-9855-D369F451D2B9}" srcOrd="0" destOrd="0" parTransId="{E0A28116-92D6-4CD7-B2B2-5FEBEAD84E47}" sibTransId="{EB6F1855-2664-463D-8335-A575CF09D601}"/>
    <dgm:cxn modelId="{AD52638B-2D47-499D-8C19-A63737430E6A}" srcId="{9976BBF7-5040-426C-B80E-520C472FF0C2}" destId="{BB7EE1BD-5846-47E2-AF07-4FBEDD73DA2C}" srcOrd="2" destOrd="0" parTransId="{9961D488-6845-44E5-B7DF-B71FBF69918B}" sibTransId="{C218C1CC-D175-459E-835E-8CD3AE48BEE6}"/>
    <dgm:cxn modelId="{5AA54E1A-0B0C-446D-847E-DF72D0AC218A}" type="presOf" srcId="{BB7EE1BD-5846-47E2-AF07-4FBEDD73DA2C}" destId="{3A0B2559-8F32-482E-94A1-AFF8CF06233F}" srcOrd="0" destOrd="0" presId="urn:microsoft.com/office/officeart/2009/layout/CircleArrowProcess"/>
    <dgm:cxn modelId="{54C752DC-63E9-4185-BBBA-9605AC1AD5C8}" srcId="{9976BBF7-5040-426C-B80E-520C472FF0C2}" destId="{ED652F9F-17F5-46E4-BC0F-B61E4F670C42}" srcOrd="1" destOrd="0" parTransId="{024575EE-7BF4-4343-9F9D-B71645BB5114}" sibTransId="{A3F1ECFC-4B5C-4B4B-9DDC-56E843F774ED}"/>
    <dgm:cxn modelId="{66A8C410-2FA6-46B3-B8E2-2F2A88815EE2}" type="presOf" srcId="{ED652F9F-17F5-46E4-BC0F-B61E4F670C42}" destId="{6A3BEE0A-DB67-4B0B-9CDE-469C6828D950}" srcOrd="0" destOrd="0" presId="urn:microsoft.com/office/officeart/2009/layout/CircleArrowProcess"/>
    <dgm:cxn modelId="{A324AD03-3B3A-4670-9EB6-DFF4E44A17F7}" type="presParOf" srcId="{3F4EA388-AF21-4F91-BB9F-B79DC3AD5F57}" destId="{56719ACB-0196-4180-B3FF-6F643E317406}" srcOrd="0" destOrd="0" presId="urn:microsoft.com/office/officeart/2009/layout/CircleArrowProcess"/>
    <dgm:cxn modelId="{3C68E949-B309-4184-BDDA-717F40801226}" type="presParOf" srcId="{56719ACB-0196-4180-B3FF-6F643E317406}" destId="{9E8626E8-EDDB-4F5F-98B9-5196E22CF665}" srcOrd="0" destOrd="0" presId="urn:microsoft.com/office/officeart/2009/layout/CircleArrowProcess"/>
    <dgm:cxn modelId="{2D48A028-EAF2-4983-BB10-31F924ABE96C}" type="presParOf" srcId="{3F4EA388-AF21-4F91-BB9F-B79DC3AD5F57}" destId="{F485EBD4-97A1-48BF-990C-5537CA54FFD4}" srcOrd="1" destOrd="0" presId="urn:microsoft.com/office/officeart/2009/layout/CircleArrowProcess"/>
    <dgm:cxn modelId="{463E5C01-06D8-40FF-902E-ABD9DF489EFC}" type="presParOf" srcId="{3F4EA388-AF21-4F91-BB9F-B79DC3AD5F57}" destId="{4F1CDA4F-B247-4F15-BA8D-748DFCE95E25}" srcOrd="2" destOrd="0" presId="urn:microsoft.com/office/officeart/2009/layout/CircleArrowProcess"/>
    <dgm:cxn modelId="{CC6A4068-4016-4E84-AA77-48DAF803046C}" type="presParOf" srcId="{4F1CDA4F-B247-4F15-BA8D-748DFCE95E25}" destId="{9E0296F7-B302-4742-A78E-5ED435FD89C6}" srcOrd="0" destOrd="0" presId="urn:microsoft.com/office/officeart/2009/layout/CircleArrowProcess"/>
    <dgm:cxn modelId="{7C4FA7AA-3479-4FD0-91AA-1824A53E369A}" type="presParOf" srcId="{3F4EA388-AF21-4F91-BB9F-B79DC3AD5F57}" destId="{6A3BEE0A-DB67-4B0B-9CDE-469C6828D950}" srcOrd="3" destOrd="0" presId="urn:microsoft.com/office/officeart/2009/layout/CircleArrowProcess"/>
    <dgm:cxn modelId="{7CEB7483-A4CB-4121-93EA-95286D01F095}" type="presParOf" srcId="{3F4EA388-AF21-4F91-BB9F-B79DC3AD5F57}" destId="{0DF1336D-7B47-4AC9-95C4-8F44D2726FA8}" srcOrd="4" destOrd="0" presId="urn:microsoft.com/office/officeart/2009/layout/CircleArrowProcess"/>
    <dgm:cxn modelId="{48210A58-9A4B-46CB-94C7-D3486EDE137E}" type="presParOf" srcId="{0DF1336D-7B47-4AC9-95C4-8F44D2726FA8}" destId="{5AFC9A1D-39D8-458C-88B1-1DCD85F5299F}" srcOrd="0" destOrd="0" presId="urn:microsoft.com/office/officeart/2009/layout/CircleArrowProcess"/>
    <dgm:cxn modelId="{B7AEEF2B-4613-4104-9502-47BFC5DDDC3D}" type="presParOf" srcId="{3F4EA388-AF21-4F91-BB9F-B79DC3AD5F57}" destId="{3A0B2559-8F32-482E-94A1-AFF8CF06233F}" srcOrd="5" destOrd="0" presId="urn:microsoft.com/office/officeart/2009/layout/CircleArrowProcess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6825FC5-E19C-4B11-9638-FA41649D1BA7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953A0D1-CF31-415F-ABD4-246F1A945F3C}">
      <dgm:prSet phldrT="[Текст]" custT="1"/>
      <dgm:spPr>
        <a:solidFill>
          <a:srgbClr val="FFC000"/>
        </a:solidFill>
      </dgm:spPr>
      <dgm:t>
        <a:bodyPr/>
        <a:lstStyle/>
        <a:p>
          <a:r>
            <a:rPr lang="ru-RU" sz="4400" b="1" dirty="0">
              <a:latin typeface="Times New Roman" panose="02020603050405020304" pitchFamily="18" charset="0"/>
              <a:cs typeface="Times New Roman" panose="02020603050405020304" pitchFamily="18" charset="0"/>
            </a:rPr>
            <a:t>ДОРОЖНАЯ </a:t>
          </a:r>
        </a:p>
        <a:p>
          <a:r>
            <a:rPr lang="ru-RU" sz="4400" b="1" dirty="0">
              <a:latin typeface="Times New Roman" panose="02020603050405020304" pitchFamily="18" charset="0"/>
              <a:cs typeface="Times New Roman" panose="02020603050405020304" pitchFamily="18" charset="0"/>
            </a:rPr>
            <a:t>КАРТА</a:t>
          </a:r>
        </a:p>
      </dgm:t>
    </dgm:pt>
    <dgm:pt modelId="{2C2F0BD1-ADCC-4699-A1BB-D365420FC08F}" type="parTrans" cxnId="{6451E886-A81D-4298-99E8-DC138C20E0EC}">
      <dgm:prSet/>
      <dgm:spPr/>
      <dgm:t>
        <a:bodyPr/>
        <a:lstStyle/>
        <a:p>
          <a:endParaRPr lang="ru-RU"/>
        </a:p>
      </dgm:t>
    </dgm:pt>
    <dgm:pt modelId="{13302B7C-8767-418D-92E4-0D63B379E079}" type="sibTrans" cxnId="{6451E886-A81D-4298-99E8-DC138C20E0EC}">
      <dgm:prSet/>
      <dgm:spPr/>
      <dgm:t>
        <a:bodyPr/>
        <a:lstStyle/>
        <a:p>
          <a:endParaRPr lang="ru-RU"/>
        </a:p>
      </dgm:t>
    </dgm:pt>
    <dgm:pt modelId="{E3208CF6-B370-4793-903B-83622B6B0713}">
      <dgm:prSet phldrT="[Текст]"/>
      <dgm:spPr>
        <a:solidFill>
          <a:srgbClr val="002060"/>
        </a:solidFill>
      </dgm:spPr>
      <dgm:t>
        <a:bodyPr/>
        <a:lstStyle/>
        <a:p>
          <a:pPr>
            <a:spcAft>
              <a:spcPts val="0"/>
            </a:spcAft>
          </a:pPr>
          <a:r>
            <a:rPr lang="ru-RU" b="1" dirty="0">
              <a:latin typeface="Times New Roman" panose="02020603050405020304" pitchFamily="18" charset="0"/>
              <a:cs typeface="Times New Roman" panose="02020603050405020304" pitchFamily="18" charset="0"/>
            </a:rPr>
            <a:t>Учебный </a:t>
          </a:r>
        </a:p>
        <a:p>
          <a:pPr>
            <a:spcAft>
              <a:spcPts val="0"/>
            </a:spcAft>
          </a:pPr>
          <a:r>
            <a:rPr lang="ru-RU" b="1" dirty="0">
              <a:latin typeface="Times New Roman" panose="02020603050405020304" pitchFamily="18" charset="0"/>
              <a:cs typeface="Times New Roman" panose="02020603050405020304" pitchFamily="18" charset="0"/>
            </a:rPr>
            <a:t>Процесс (18)</a:t>
          </a:r>
        </a:p>
      </dgm:t>
    </dgm:pt>
    <dgm:pt modelId="{41C71701-F1D0-45B1-9FAD-97DC1E548A7D}" type="parTrans" cxnId="{2F9BFAF2-8176-4596-8035-2AACE994B0CA}">
      <dgm:prSet/>
      <dgm:spPr/>
      <dgm:t>
        <a:bodyPr/>
        <a:lstStyle/>
        <a:p>
          <a:endParaRPr lang="ru-RU"/>
        </a:p>
      </dgm:t>
    </dgm:pt>
    <dgm:pt modelId="{690A5F52-EBDE-4F35-B953-27A655BE54FE}" type="sibTrans" cxnId="{2F9BFAF2-8176-4596-8035-2AACE994B0CA}">
      <dgm:prSet/>
      <dgm:spPr/>
      <dgm:t>
        <a:bodyPr/>
        <a:lstStyle/>
        <a:p>
          <a:endParaRPr lang="ru-RU"/>
        </a:p>
      </dgm:t>
    </dgm:pt>
    <dgm:pt modelId="{AF190F53-8CA6-44B9-AB24-DEE82719CE79}">
      <dgm:prSet phldrT="[Текст]"/>
      <dgm:spPr>
        <a:solidFill>
          <a:srgbClr val="002060"/>
        </a:solidFill>
      </dgm:spPr>
      <dgm:t>
        <a:bodyPr/>
        <a:lstStyle/>
        <a:p>
          <a:pPr>
            <a:spcAft>
              <a:spcPts val="0"/>
            </a:spcAft>
          </a:pPr>
          <a:r>
            <a:rPr lang="ru-RU" b="1" dirty="0">
              <a:latin typeface="Times New Roman" panose="02020603050405020304" pitchFamily="18" charset="0"/>
              <a:cs typeface="Times New Roman" panose="02020603050405020304" pitchFamily="18" charset="0"/>
            </a:rPr>
            <a:t>Научные исследования (15)</a:t>
          </a:r>
        </a:p>
      </dgm:t>
    </dgm:pt>
    <dgm:pt modelId="{AF773A1E-A4E8-414D-BB28-113095D2286B}" type="parTrans" cxnId="{B644B510-F289-4CD6-8C78-90916DAFFBDF}">
      <dgm:prSet/>
      <dgm:spPr/>
      <dgm:t>
        <a:bodyPr/>
        <a:lstStyle/>
        <a:p>
          <a:endParaRPr lang="ru-RU"/>
        </a:p>
      </dgm:t>
    </dgm:pt>
    <dgm:pt modelId="{44FF1012-C965-4023-853D-C4083F54A4EA}" type="sibTrans" cxnId="{B644B510-F289-4CD6-8C78-90916DAFFBDF}">
      <dgm:prSet/>
      <dgm:spPr/>
      <dgm:t>
        <a:bodyPr/>
        <a:lstStyle/>
        <a:p>
          <a:endParaRPr lang="ru-RU"/>
        </a:p>
      </dgm:t>
    </dgm:pt>
    <dgm:pt modelId="{4C369BD7-62A5-4A28-8495-B0309BEBD944}">
      <dgm:prSet phldrT="[Текст]"/>
      <dgm:spPr>
        <a:solidFill>
          <a:srgbClr val="002060"/>
        </a:solidFill>
      </dgm:spPr>
      <dgm:t>
        <a:bodyPr/>
        <a:lstStyle/>
        <a:p>
          <a:r>
            <a:rPr lang="ru-RU" b="1" dirty="0">
              <a:latin typeface="Times New Roman" panose="02020603050405020304" pitchFamily="18" charset="0"/>
              <a:cs typeface="Times New Roman" panose="02020603050405020304" pitchFamily="18" charset="0"/>
            </a:rPr>
            <a:t>Наращивание кадрового потенциала (5)</a:t>
          </a:r>
        </a:p>
      </dgm:t>
    </dgm:pt>
    <dgm:pt modelId="{FD0C2745-366E-40A4-B05C-209E166F97AA}" type="parTrans" cxnId="{08C08987-DCF1-4CFD-8EE0-8EE8776D1D7A}">
      <dgm:prSet/>
      <dgm:spPr/>
      <dgm:t>
        <a:bodyPr/>
        <a:lstStyle/>
        <a:p>
          <a:endParaRPr lang="ru-RU"/>
        </a:p>
      </dgm:t>
    </dgm:pt>
    <dgm:pt modelId="{AD108A79-6272-40ED-AEDF-8A60B8465AD4}" type="sibTrans" cxnId="{08C08987-DCF1-4CFD-8EE0-8EE8776D1D7A}">
      <dgm:prSet/>
      <dgm:spPr/>
      <dgm:t>
        <a:bodyPr/>
        <a:lstStyle/>
        <a:p>
          <a:endParaRPr lang="ru-RU"/>
        </a:p>
      </dgm:t>
    </dgm:pt>
    <dgm:pt modelId="{0CFCC527-E3F8-490B-8F1F-3CC0C98199C6}">
      <dgm:prSet phldrT="[Текст]"/>
      <dgm:spPr>
        <a:solidFill>
          <a:srgbClr val="002060"/>
        </a:solidFill>
      </dgm:spPr>
      <dgm:t>
        <a:bodyPr/>
        <a:lstStyle/>
        <a:p>
          <a:r>
            <a:rPr lang="ru-RU" b="1" dirty="0">
              <a:latin typeface="Times New Roman" panose="02020603050405020304" pitchFamily="18" charset="0"/>
              <a:cs typeface="Times New Roman" panose="02020603050405020304" pitchFamily="18" charset="0"/>
            </a:rPr>
            <a:t>Профориентационная работа (8)</a:t>
          </a:r>
        </a:p>
      </dgm:t>
    </dgm:pt>
    <dgm:pt modelId="{0693EDF0-7312-49A2-8DB1-4618EF346145}" type="parTrans" cxnId="{B912441C-BFE9-456E-A75F-7F7D31DCAB8B}">
      <dgm:prSet/>
      <dgm:spPr/>
      <dgm:t>
        <a:bodyPr/>
        <a:lstStyle/>
        <a:p>
          <a:endParaRPr lang="ru-RU"/>
        </a:p>
      </dgm:t>
    </dgm:pt>
    <dgm:pt modelId="{F08DDA76-FFC2-44BE-91DB-73C6F616FE09}" type="sibTrans" cxnId="{B912441C-BFE9-456E-A75F-7F7D31DCAB8B}">
      <dgm:prSet/>
      <dgm:spPr/>
      <dgm:t>
        <a:bodyPr/>
        <a:lstStyle/>
        <a:p>
          <a:endParaRPr lang="ru-RU"/>
        </a:p>
      </dgm:t>
    </dgm:pt>
    <dgm:pt modelId="{22C6CB59-A3B3-4293-B4E5-1026265F3F2A}" type="pres">
      <dgm:prSet presAssocID="{06825FC5-E19C-4B11-9638-FA41649D1BA7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10E90E8-A54A-40AA-9379-B8FDBCE1A2DE}" type="pres">
      <dgm:prSet presAssocID="{06825FC5-E19C-4B11-9638-FA41649D1BA7}" presName="matrix" presStyleCnt="0"/>
      <dgm:spPr/>
    </dgm:pt>
    <dgm:pt modelId="{FFBA7F14-B8A1-457E-A931-2ABE312EFED1}" type="pres">
      <dgm:prSet presAssocID="{06825FC5-E19C-4B11-9638-FA41649D1BA7}" presName="tile1" presStyleLbl="node1" presStyleIdx="0" presStyleCnt="4" custLinFactNeighborX="-814" custLinFactNeighborY="-1446"/>
      <dgm:spPr/>
      <dgm:t>
        <a:bodyPr/>
        <a:lstStyle/>
        <a:p>
          <a:endParaRPr lang="ru-RU"/>
        </a:p>
      </dgm:t>
    </dgm:pt>
    <dgm:pt modelId="{FE7D3934-1A31-46E8-AACE-7856BFAC70DD}" type="pres">
      <dgm:prSet presAssocID="{06825FC5-E19C-4B11-9638-FA41649D1BA7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A99726-EC01-46B1-BFA8-3F67B793F3B0}" type="pres">
      <dgm:prSet presAssocID="{06825FC5-E19C-4B11-9638-FA41649D1BA7}" presName="tile2" presStyleLbl="node1" presStyleIdx="1" presStyleCnt="4" custLinFactNeighborX="-271"/>
      <dgm:spPr/>
      <dgm:t>
        <a:bodyPr/>
        <a:lstStyle/>
        <a:p>
          <a:endParaRPr lang="ru-RU"/>
        </a:p>
      </dgm:t>
    </dgm:pt>
    <dgm:pt modelId="{75136982-9ECA-4CF0-B7FC-DFE0EC912AB6}" type="pres">
      <dgm:prSet presAssocID="{06825FC5-E19C-4B11-9638-FA41649D1BA7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8064CC-6C9D-421A-AA7F-B1C0B0666C41}" type="pres">
      <dgm:prSet presAssocID="{06825FC5-E19C-4B11-9638-FA41649D1BA7}" presName="tile3" presStyleLbl="node1" presStyleIdx="2" presStyleCnt="4"/>
      <dgm:spPr/>
      <dgm:t>
        <a:bodyPr/>
        <a:lstStyle/>
        <a:p>
          <a:endParaRPr lang="ru-RU"/>
        </a:p>
      </dgm:t>
    </dgm:pt>
    <dgm:pt modelId="{3B25B393-7DA3-4CFF-9513-0ED5D0C61ABA}" type="pres">
      <dgm:prSet presAssocID="{06825FC5-E19C-4B11-9638-FA41649D1BA7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50E567-C404-44CE-9F03-B007EBE5261B}" type="pres">
      <dgm:prSet presAssocID="{06825FC5-E19C-4B11-9638-FA41649D1BA7}" presName="tile4" presStyleLbl="node1" presStyleIdx="3" presStyleCnt="4"/>
      <dgm:spPr/>
      <dgm:t>
        <a:bodyPr/>
        <a:lstStyle/>
        <a:p>
          <a:endParaRPr lang="ru-RU"/>
        </a:p>
      </dgm:t>
    </dgm:pt>
    <dgm:pt modelId="{49E51EEA-D15E-4A4C-AE39-7B13AFD95139}" type="pres">
      <dgm:prSet presAssocID="{06825FC5-E19C-4B11-9638-FA41649D1BA7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13DF28-909F-4754-8F53-EE6A5FC2CBDC}" type="pres">
      <dgm:prSet presAssocID="{06825FC5-E19C-4B11-9638-FA41649D1BA7}" presName="centerTile" presStyleLbl="fgShp" presStyleIdx="0" presStyleCnt="1" custScaleX="163214" custScaleY="161036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9CBAD878-A8EE-49C7-9BFA-A1BBFC64267F}" type="presOf" srcId="{0CFCC527-E3F8-490B-8F1F-3CC0C98199C6}" destId="{49E51EEA-D15E-4A4C-AE39-7B13AFD95139}" srcOrd="1" destOrd="0" presId="urn:microsoft.com/office/officeart/2005/8/layout/matrix1"/>
    <dgm:cxn modelId="{C2D67E31-6BC3-49F4-B205-062814085884}" type="presOf" srcId="{8953A0D1-CF31-415F-ABD4-246F1A945F3C}" destId="{3413DF28-909F-4754-8F53-EE6A5FC2CBDC}" srcOrd="0" destOrd="0" presId="urn:microsoft.com/office/officeart/2005/8/layout/matrix1"/>
    <dgm:cxn modelId="{08C08987-DCF1-4CFD-8EE0-8EE8776D1D7A}" srcId="{8953A0D1-CF31-415F-ABD4-246F1A945F3C}" destId="{4C369BD7-62A5-4A28-8495-B0309BEBD944}" srcOrd="2" destOrd="0" parTransId="{FD0C2745-366E-40A4-B05C-209E166F97AA}" sibTransId="{AD108A79-6272-40ED-AEDF-8A60B8465AD4}"/>
    <dgm:cxn modelId="{AFF0D362-7E76-4F59-8861-EF910B3B553C}" type="presOf" srcId="{4C369BD7-62A5-4A28-8495-B0309BEBD944}" destId="{AB8064CC-6C9D-421A-AA7F-B1C0B0666C41}" srcOrd="0" destOrd="0" presId="urn:microsoft.com/office/officeart/2005/8/layout/matrix1"/>
    <dgm:cxn modelId="{6451E886-A81D-4298-99E8-DC138C20E0EC}" srcId="{06825FC5-E19C-4B11-9638-FA41649D1BA7}" destId="{8953A0D1-CF31-415F-ABD4-246F1A945F3C}" srcOrd="0" destOrd="0" parTransId="{2C2F0BD1-ADCC-4699-A1BB-D365420FC08F}" sibTransId="{13302B7C-8767-418D-92E4-0D63B379E079}"/>
    <dgm:cxn modelId="{2A793E77-E362-4E90-849E-FC1102AE9A4B}" type="presOf" srcId="{4C369BD7-62A5-4A28-8495-B0309BEBD944}" destId="{3B25B393-7DA3-4CFF-9513-0ED5D0C61ABA}" srcOrd="1" destOrd="0" presId="urn:microsoft.com/office/officeart/2005/8/layout/matrix1"/>
    <dgm:cxn modelId="{B644B510-F289-4CD6-8C78-90916DAFFBDF}" srcId="{8953A0D1-CF31-415F-ABD4-246F1A945F3C}" destId="{AF190F53-8CA6-44B9-AB24-DEE82719CE79}" srcOrd="1" destOrd="0" parTransId="{AF773A1E-A4E8-414D-BB28-113095D2286B}" sibTransId="{44FF1012-C965-4023-853D-C4083F54A4EA}"/>
    <dgm:cxn modelId="{E7AF3140-512C-4E90-8CA4-8622001A2F00}" type="presOf" srcId="{AF190F53-8CA6-44B9-AB24-DEE82719CE79}" destId="{75136982-9ECA-4CF0-B7FC-DFE0EC912AB6}" srcOrd="1" destOrd="0" presId="urn:microsoft.com/office/officeart/2005/8/layout/matrix1"/>
    <dgm:cxn modelId="{803E7124-7F9F-4EDB-98AC-89B97A8788BF}" type="presOf" srcId="{06825FC5-E19C-4B11-9638-FA41649D1BA7}" destId="{22C6CB59-A3B3-4293-B4E5-1026265F3F2A}" srcOrd="0" destOrd="0" presId="urn:microsoft.com/office/officeart/2005/8/layout/matrix1"/>
    <dgm:cxn modelId="{9AC3C335-9BDE-4C5B-9399-B893AF1BB8B6}" type="presOf" srcId="{E3208CF6-B370-4793-903B-83622B6B0713}" destId="{FFBA7F14-B8A1-457E-A931-2ABE312EFED1}" srcOrd="0" destOrd="0" presId="urn:microsoft.com/office/officeart/2005/8/layout/matrix1"/>
    <dgm:cxn modelId="{2F9BFAF2-8176-4596-8035-2AACE994B0CA}" srcId="{8953A0D1-CF31-415F-ABD4-246F1A945F3C}" destId="{E3208CF6-B370-4793-903B-83622B6B0713}" srcOrd="0" destOrd="0" parTransId="{41C71701-F1D0-45B1-9FAD-97DC1E548A7D}" sibTransId="{690A5F52-EBDE-4F35-B953-27A655BE54FE}"/>
    <dgm:cxn modelId="{B912441C-BFE9-456E-A75F-7F7D31DCAB8B}" srcId="{8953A0D1-CF31-415F-ABD4-246F1A945F3C}" destId="{0CFCC527-E3F8-490B-8F1F-3CC0C98199C6}" srcOrd="3" destOrd="0" parTransId="{0693EDF0-7312-49A2-8DB1-4618EF346145}" sibTransId="{F08DDA76-FFC2-44BE-91DB-73C6F616FE09}"/>
    <dgm:cxn modelId="{12E29AB7-C4E0-4166-8AEB-015D355D82E9}" type="presOf" srcId="{0CFCC527-E3F8-490B-8F1F-3CC0C98199C6}" destId="{E050E567-C404-44CE-9F03-B007EBE5261B}" srcOrd="0" destOrd="0" presId="urn:microsoft.com/office/officeart/2005/8/layout/matrix1"/>
    <dgm:cxn modelId="{F86908F4-05FF-46EE-A32F-019C04973294}" type="presOf" srcId="{E3208CF6-B370-4793-903B-83622B6B0713}" destId="{FE7D3934-1A31-46E8-AACE-7856BFAC70DD}" srcOrd="1" destOrd="0" presId="urn:microsoft.com/office/officeart/2005/8/layout/matrix1"/>
    <dgm:cxn modelId="{7F3CECAB-303D-41CE-B9E1-4C0D93742CAC}" type="presOf" srcId="{AF190F53-8CA6-44B9-AB24-DEE82719CE79}" destId="{FCA99726-EC01-46B1-BFA8-3F67B793F3B0}" srcOrd="0" destOrd="0" presId="urn:microsoft.com/office/officeart/2005/8/layout/matrix1"/>
    <dgm:cxn modelId="{D0BA473F-EF3D-46ED-A42E-27174AD7EE07}" type="presParOf" srcId="{22C6CB59-A3B3-4293-B4E5-1026265F3F2A}" destId="{010E90E8-A54A-40AA-9379-B8FDBCE1A2DE}" srcOrd="0" destOrd="0" presId="urn:microsoft.com/office/officeart/2005/8/layout/matrix1"/>
    <dgm:cxn modelId="{7063E969-5085-4160-A589-ECAAF091F891}" type="presParOf" srcId="{010E90E8-A54A-40AA-9379-B8FDBCE1A2DE}" destId="{FFBA7F14-B8A1-457E-A931-2ABE312EFED1}" srcOrd="0" destOrd="0" presId="urn:microsoft.com/office/officeart/2005/8/layout/matrix1"/>
    <dgm:cxn modelId="{146A49B0-2F52-45A7-BA23-735883CA217D}" type="presParOf" srcId="{010E90E8-A54A-40AA-9379-B8FDBCE1A2DE}" destId="{FE7D3934-1A31-46E8-AACE-7856BFAC70DD}" srcOrd="1" destOrd="0" presId="urn:microsoft.com/office/officeart/2005/8/layout/matrix1"/>
    <dgm:cxn modelId="{D982640F-3B96-418C-B511-2B3560468941}" type="presParOf" srcId="{010E90E8-A54A-40AA-9379-B8FDBCE1A2DE}" destId="{FCA99726-EC01-46B1-BFA8-3F67B793F3B0}" srcOrd="2" destOrd="0" presId="urn:microsoft.com/office/officeart/2005/8/layout/matrix1"/>
    <dgm:cxn modelId="{A682E1E3-AF65-4AA1-99E1-C4D941E638EE}" type="presParOf" srcId="{010E90E8-A54A-40AA-9379-B8FDBCE1A2DE}" destId="{75136982-9ECA-4CF0-B7FC-DFE0EC912AB6}" srcOrd="3" destOrd="0" presId="urn:microsoft.com/office/officeart/2005/8/layout/matrix1"/>
    <dgm:cxn modelId="{6FF8A87C-457F-422F-B965-47F09C3CCDA6}" type="presParOf" srcId="{010E90E8-A54A-40AA-9379-B8FDBCE1A2DE}" destId="{AB8064CC-6C9D-421A-AA7F-B1C0B0666C41}" srcOrd="4" destOrd="0" presId="urn:microsoft.com/office/officeart/2005/8/layout/matrix1"/>
    <dgm:cxn modelId="{1CAD72F3-1D43-46F9-A04B-686B434FA73E}" type="presParOf" srcId="{010E90E8-A54A-40AA-9379-B8FDBCE1A2DE}" destId="{3B25B393-7DA3-4CFF-9513-0ED5D0C61ABA}" srcOrd="5" destOrd="0" presId="urn:microsoft.com/office/officeart/2005/8/layout/matrix1"/>
    <dgm:cxn modelId="{D1FA9DAA-2861-4E7A-BFA3-AA553B61ABCD}" type="presParOf" srcId="{010E90E8-A54A-40AA-9379-B8FDBCE1A2DE}" destId="{E050E567-C404-44CE-9F03-B007EBE5261B}" srcOrd="6" destOrd="0" presId="urn:microsoft.com/office/officeart/2005/8/layout/matrix1"/>
    <dgm:cxn modelId="{6EB9D0E6-10D6-482B-B41E-46FCBA354DBF}" type="presParOf" srcId="{010E90E8-A54A-40AA-9379-B8FDBCE1A2DE}" destId="{49E51EEA-D15E-4A4C-AE39-7B13AFD95139}" srcOrd="7" destOrd="0" presId="urn:microsoft.com/office/officeart/2005/8/layout/matrix1"/>
    <dgm:cxn modelId="{1FA19952-1095-455E-8E34-0979126034AE}" type="presParOf" srcId="{22C6CB59-A3B3-4293-B4E5-1026265F3F2A}" destId="{3413DF28-909F-4754-8F53-EE6A5FC2CBDC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F31BC74-9DE5-4952-9FA0-AC0CD67CC39D}" type="doc">
      <dgm:prSet loTypeId="urn:microsoft.com/office/officeart/2005/8/layout/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73749D8B-1F0E-45D5-9C8C-F2E47F2060F6}">
      <dgm:prSet phldrT="[Text]"/>
      <dgm:spPr>
        <a:solidFill>
          <a:srgbClr val="002060"/>
        </a:solidFill>
      </dgm:spPr>
      <dgm:t>
        <a:bodyPr/>
        <a:lstStyle/>
        <a:p>
          <a:r>
            <a:rPr lang="kk-KZ" b="1" dirty="0">
              <a:latin typeface="Times New Roman" panose="02020603050405020304" pitchFamily="18" charset="0"/>
              <a:cs typeface="Times New Roman" panose="02020603050405020304" pitchFamily="18" charset="0"/>
            </a:rPr>
            <a:t>Бакалавриат - </a:t>
          </a:r>
          <a:r>
            <a:rPr lang="kk-KZ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2239</a:t>
          </a:r>
          <a:endParaRPr lang="en-GB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E8350C1-F17A-4376-841B-6ED91AFD720E}" type="parTrans" cxnId="{0598C70E-56BB-4007-979A-DE967F6D8B4B}">
      <dgm:prSet/>
      <dgm:spPr/>
      <dgm:t>
        <a:bodyPr/>
        <a:lstStyle/>
        <a:p>
          <a:endParaRPr lang="en-GB"/>
        </a:p>
      </dgm:t>
    </dgm:pt>
    <dgm:pt modelId="{52C9155F-CECD-49F5-AD3D-EC58169637CE}" type="sibTrans" cxnId="{0598C70E-56BB-4007-979A-DE967F6D8B4B}">
      <dgm:prSet/>
      <dgm:spPr>
        <a:solidFill>
          <a:srgbClr val="FFC000"/>
        </a:solidFill>
      </dgm:spPr>
      <dgm:t>
        <a:bodyPr/>
        <a:lstStyle/>
        <a:p>
          <a:endParaRPr lang="en-GB">
            <a:solidFill>
              <a:srgbClr val="FFC000"/>
            </a:solidFill>
          </a:endParaRPr>
        </a:p>
      </dgm:t>
    </dgm:pt>
    <dgm:pt modelId="{05D0402E-CFAA-41AC-BC43-6CF9FFDC48CE}">
      <dgm:prSet phldrT="[Text]" custT="1"/>
      <dgm:spPr>
        <a:solidFill>
          <a:srgbClr val="FFC000">
            <a:alpha val="90000"/>
          </a:srgbClr>
        </a:solidFill>
      </dgm:spPr>
      <dgm:t>
        <a:bodyPr/>
        <a:lstStyle/>
        <a:p>
          <a:r>
            <a: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Обучение по 6 водным направлениям </a:t>
          </a:r>
          <a:endParaRPr lang="en-GB" sz="12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BABDD0D-C041-4CFF-9AC7-5DC4B95A5B39}" type="parTrans" cxnId="{958CF35C-3B74-4611-8F2B-6EBF1EF4CAFE}">
      <dgm:prSet/>
      <dgm:spPr/>
      <dgm:t>
        <a:bodyPr/>
        <a:lstStyle/>
        <a:p>
          <a:endParaRPr lang="en-GB"/>
        </a:p>
      </dgm:t>
    </dgm:pt>
    <dgm:pt modelId="{FDE9C24B-744B-4D9D-8769-E3B2022FE3B4}" type="sibTrans" cxnId="{958CF35C-3B74-4611-8F2B-6EBF1EF4CAFE}">
      <dgm:prSet/>
      <dgm:spPr/>
      <dgm:t>
        <a:bodyPr/>
        <a:lstStyle/>
        <a:p>
          <a:endParaRPr lang="en-GB"/>
        </a:p>
      </dgm:t>
    </dgm:pt>
    <dgm:pt modelId="{01BB5571-BBEF-46FA-8886-8B7DD25D6BA7}">
      <dgm:prSet phldrT="[Text]"/>
      <dgm:spPr>
        <a:solidFill>
          <a:srgbClr val="002060"/>
        </a:solidFill>
      </dgm:spPr>
      <dgm:t>
        <a:bodyPr/>
        <a:lstStyle/>
        <a:p>
          <a:r>
            <a:rPr lang="ru-RU" b="1" dirty="0">
              <a:latin typeface="Times New Roman" panose="02020603050405020304" pitchFamily="18" charset="0"/>
              <a:cs typeface="Times New Roman" panose="02020603050405020304" pitchFamily="18" charset="0"/>
            </a:rPr>
            <a:t>Магистратура </a:t>
          </a:r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-76</a:t>
          </a:r>
          <a:endParaRPr lang="en-GB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34D7D5A-A338-4C68-A8F3-587104ED5D73}" type="parTrans" cxnId="{9411ECE2-1493-4AF7-BB8D-9D718CA612A0}">
      <dgm:prSet/>
      <dgm:spPr/>
      <dgm:t>
        <a:bodyPr/>
        <a:lstStyle/>
        <a:p>
          <a:endParaRPr lang="en-GB"/>
        </a:p>
      </dgm:t>
    </dgm:pt>
    <dgm:pt modelId="{F5CE6152-281B-4EE8-AA45-E3726435211D}" type="sibTrans" cxnId="{9411ECE2-1493-4AF7-BB8D-9D718CA612A0}">
      <dgm:prSet/>
      <dgm:spPr>
        <a:solidFill>
          <a:srgbClr val="FFC000"/>
        </a:solidFill>
      </dgm:spPr>
      <dgm:t>
        <a:bodyPr/>
        <a:lstStyle/>
        <a:p>
          <a:endParaRPr lang="en-GB">
            <a:solidFill>
              <a:srgbClr val="FFC000"/>
            </a:solidFill>
          </a:endParaRPr>
        </a:p>
      </dgm:t>
    </dgm:pt>
    <dgm:pt modelId="{FA45451D-DE72-48C3-B79D-A70D764CAF30}">
      <dgm:prSet phldrT="[Text]" custT="1"/>
      <dgm:spPr>
        <a:solidFill>
          <a:srgbClr val="FFC000">
            <a:alpha val="90000"/>
          </a:srgbClr>
        </a:solidFill>
      </dgm:spPr>
      <dgm:t>
        <a:bodyPr/>
        <a:lstStyle/>
        <a:p>
          <a:r>
            <a:rPr lang="kk-KZ" sz="1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 5 водным направлениям</a:t>
          </a:r>
          <a:endParaRPr lang="en-GB" sz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496836C-D024-4519-A51D-B6381149B09E}" type="parTrans" cxnId="{68104FC1-228E-4DC3-AC62-002DBCD7C7B8}">
      <dgm:prSet/>
      <dgm:spPr/>
      <dgm:t>
        <a:bodyPr/>
        <a:lstStyle/>
        <a:p>
          <a:endParaRPr lang="en-GB"/>
        </a:p>
      </dgm:t>
    </dgm:pt>
    <dgm:pt modelId="{12BDF007-4923-45DE-80A6-CFDC00B0B816}" type="sibTrans" cxnId="{68104FC1-228E-4DC3-AC62-002DBCD7C7B8}">
      <dgm:prSet/>
      <dgm:spPr/>
      <dgm:t>
        <a:bodyPr/>
        <a:lstStyle/>
        <a:p>
          <a:endParaRPr lang="en-GB"/>
        </a:p>
      </dgm:t>
    </dgm:pt>
    <dgm:pt modelId="{B5D86336-807F-4A22-9FF1-8A29E642C7D4}">
      <dgm:prSet phldrT="[Text]" custT="1"/>
      <dgm:spPr>
        <a:solidFill>
          <a:srgbClr val="002060"/>
        </a:solidFill>
      </dgm:spPr>
      <dgm:t>
        <a:bodyPr/>
        <a:lstStyle/>
        <a:p>
          <a:r>
            <a:rPr lang="kk-KZ" sz="1700" b="1" dirty="0">
              <a:latin typeface="Times New Roman" panose="02020603050405020304" pitchFamily="18" charset="0"/>
              <a:cs typeface="Times New Roman" panose="02020603050405020304" pitchFamily="18" charset="0"/>
            </a:rPr>
            <a:t>Докторантура- </a:t>
          </a:r>
          <a:r>
            <a:rPr lang="kk-KZ" sz="17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24</a:t>
          </a:r>
          <a:endParaRPr lang="en-GB" sz="17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E4945C3-A860-4AB3-9194-6739123FF3B4}" type="parTrans" cxnId="{DDFC973E-D5C6-48AC-BE8B-35F551D25ABE}">
      <dgm:prSet/>
      <dgm:spPr/>
      <dgm:t>
        <a:bodyPr/>
        <a:lstStyle/>
        <a:p>
          <a:endParaRPr lang="en-GB"/>
        </a:p>
      </dgm:t>
    </dgm:pt>
    <dgm:pt modelId="{79EE4685-19F8-482B-9EC8-B6B2664098E1}" type="sibTrans" cxnId="{DDFC973E-D5C6-48AC-BE8B-35F551D25ABE}">
      <dgm:prSet/>
      <dgm:spPr/>
      <dgm:t>
        <a:bodyPr/>
        <a:lstStyle/>
        <a:p>
          <a:endParaRPr lang="en-GB"/>
        </a:p>
      </dgm:t>
    </dgm:pt>
    <dgm:pt modelId="{0D1D78EF-7847-4D64-86F2-84A67107B266}">
      <dgm:prSet phldrT="[Text]" custT="1"/>
      <dgm:spPr>
        <a:solidFill>
          <a:srgbClr val="FFC000">
            <a:alpha val="90000"/>
          </a:srgbClr>
        </a:solidFill>
      </dgm:spPr>
      <dgm:t>
        <a:bodyPr/>
        <a:lstStyle/>
        <a:p>
          <a:r>
            <a:rPr lang="kk-KZ" sz="1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 5 водным направлениям</a:t>
          </a:r>
          <a:endParaRPr lang="en-GB" sz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2BFC151-B65D-42DF-9D91-8562896ED11C}" type="parTrans" cxnId="{73237C12-CAE4-484E-9993-675002C78F83}">
      <dgm:prSet/>
      <dgm:spPr/>
      <dgm:t>
        <a:bodyPr/>
        <a:lstStyle/>
        <a:p>
          <a:endParaRPr lang="en-GB"/>
        </a:p>
      </dgm:t>
    </dgm:pt>
    <dgm:pt modelId="{CF081DF3-2739-4834-9EB0-89A5862E9423}" type="sibTrans" cxnId="{73237C12-CAE4-484E-9993-675002C78F83}">
      <dgm:prSet/>
      <dgm:spPr/>
      <dgm:t>
        <a:bodyPr/>
        <a:lstStyle/>
        <a:p>
          <a:endParaRPr lang="en-GB"/>
        </a:p>
      </dgm:t>
    </dgm:pt>
    <dgm:pt modelId="{A8131441-CBBE-497C-9972-646B375315A3}" type="pres">
      <dgm:prSet presAssocID="{8F31BC74-9DE5-4952-9FA0-AC0CD67CC39D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40D2B2F-5F99-4F9F-B6F0-6A391C2897E9}" type="pres">
      <dgm:prSet presAssocID="{73749D8B-1F0E-45D5-9C8C-F2E47F2060F6}" presName="composite" presStyleCnt="0"/>
      <dgm:spPr/>
    </dgm:pt>
    <dgm:pt modelId="{B3A26C35-89F6-4404-B527-5BA40CED831D}" type="pres">
      <dgm:prSet presAssocID="{73749D8B-1F0E-45D5-9C8C-F2E47F2060F6}" presName="par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14B122-2AE0-47AF-AF75-4928D4DFCAAA}" type="pres">
      <dgm:prSet presAssocID="{73749D8B-1F0E-45D5-9C8C-F2E47F2060F6}" presName="parSh" presStyleLbl="node1" presStyleIdx="0" presStyleCnt="3"/>
      <dgm:spPr/>
      <dgm:t>
        <a:bodyPr/>
        <a:lstStyle/>
        <a:p>
          <a:endParaRPr lang="ru-RU"/>
        </a:p>
      </dgm:t>
    </dgm:pt>
    <dgm:pt modelId="{099E275B-8552-424F-A10C-DC6F20EDBF87}" type="pres">
      <dgm:prSet presAssocID="{73749D8B-1F0E-45D5-9C8C-F2E47F2060F6}" presName="desTx" presStyleLbl="fgAcc1" presStyleIdx="0" presStyleCnt="3" custScaleY="60708" custLinFactNeighborX="5710" custLinFactNeighborY="-305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202DDF-EA5B-43C2-AA76-192BB43DA61B}" type="pres">
      <dgm:prSet presAssocID="{52C9155F-CECD-49F5-AD3D-EC58169637CE}" presName="sibTrans" presStyleLbl="sibTrans2D1" presStyleIdx="0" presStyleCnt="2"/>
      <dgm:spPr/>
      <dgm:t>
        <a:bodyPr/>
        <a:lstStyle/>
        <a:p>
          <a:endParaRPr lang="ru-RU"/>
        </a:p>
      </dgm:t>
    </dgm:pt>
    <dgm:pt modelId="{B967044A-EE75-4EAD-AFC4-5CE4820404D2}" type="pres">
      <dgm:prSet presAssocID="{52C9155F-CECD-49F5-AD3D-EC58169637CE}" presName="connTx" presStyleLbl="sibTrans2D1" presStyleIdx="0" presStyleCnt="2"/>
      <dgm:spPr/>
      <dgm:t>
        <a:bodyPr/>
        <a:lstStyle/>
        <a:p>
          <a:endParaRPr lang="ru-RU"/>
        </a:p>
      </dgm:t>
    </dgm:pt>
    <dgm:pt modelId="{EA74DDF6-A789-4F9A-A1C4-8F4DEA5EEE6A}" type="pres">
      <dgm:prSet presAssocID="{01BB5571-BBEF-46FA-8886-8B7DD25D6BA7}" presName="composite" presStyleCnt="0"/>
      <dgm:spPr/>
    </dgm:pt>
    <dgm:pt modelId="{6157E5EE-9441-40EC-8B0F-E5047E4341BE}" type="pres">
      <dgm:prSet presAssocID="{01BB5571-BBEF-46FA-8886-8B7DD25D6BA7}" presName="par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D9E900-21FA-4C99-9A7B-E89DF73E13BC}" type="pres">
      <dgm:prSet presAssocID="{01BB5571-BBEF-46FA-8886-8B7DD25D6BA7}" presName="parSh" presStyleLbl="node1" presStyleIdx="1" presStyleCnt="3"/>
      <dgm:spPr/>
      <dgm:t>
        <a:bodyPr/>
        <a:lstStyle/>
        <a:p>
          <a:endParaRPr lang="ru-RU"/>
        </a:p>
      </dgm:t>
    </dgm:pt>
    <dgm:pt modelId="{1A1C3D66-845C-4BDB-B690-FE3D842FC849}" type="pres">
      <dgm:prSet presAssocID="{01BB5571-BBEF-46FA-8886-8B7DD25D6BA7}" presName="desTx" presStyleLbl="fgAcc1" presStyleIdx="1" presStyleCnt="3" custScaleX="82465" custScaleY="51405" custLinFactNeighborX="-4588" custLinFactNeighborY="-372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B1F731-66A9-4799-9CB3-DACC60E84BEF}" type="pres">
      <dgm:prSet presAssocID="{F5CE6152-281B-4EE8-AA45-E3726435211D}" presName="sibTrans" presStyleLbl="sibTrans2D1" presStyleIdx="1" presStyleCnt="2"/>
      <dgm:spPr/>
      <dgm:t>
        <a:bodyPr/>
        <a:lstStyle/>
        <a:p>
          <a:endParaRPr lang="ru-RU"/>
        </a:p>
      </dgm:t>
    </dgm:pt>
    <dgm:pt modelId="{07CF1D5D-6319-43B8-A72B-66766ED36E2A}" type="pres">
      <dgm:prSet presAssocID="{F5CE6152-281B-4EE8-AA45-E3726435211D}" presName="connTx" presStyleLbl="sibTrans2D1" presStyleIdx="1" presStyleCnt="2"/>
      <dgm:spPr/>
      <dgm:t>
        <a:bodyPr/>
        <a:lstStyle/>
        <a:p>
          <a:endParaRPr lang="ru-RU"/>
        </a:p>
      </dgm:t>
    </dgm:pt>
    <dgm:pt modelId="{0B2FFB58-83A2-4617-9690-52731E2A8461}" type="pres">
      <dgm:prSet presAssocID="{B5D86336-807F-4A22-9FF1-8A29E642C7D4}" presName="composite" presStyleCnt="0"/>
      <dgm:spPr/>
    </dgm:pt>
    <dgm:pt modelId="{050C97B4-A64B-4420-B8F7-4DFA909D6CBD}" type="pres">
      <dgm:prSet presAssocID="{B5D86336-807F-4A22-9FF1-8A29E642C7D4}" presName="par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4F2132-2EE6-47E6-B75E-51BDF119361D}" type="pres">
      <dgm:prSet presAssocID="{B5D86336-807F-4A22-9FF1-8A29E642C7D4}" presName="parSh" presStyleLbl="node1" presStyleIdx="2" presStyleCnt="3"/>
      <dgm:spPr/>
      <dgm:t>
        <a:bodyPr/>
        <a:lstStyle/>
        <a:p>
          <a:endParaRPr lang="ru-RU"/>
        </a:p>
      </dgm:t>
    </dgm:pt>
    <dgm:pt modelId="{D03F2148-20C8-4BA5-8AA9-3939601229E2}" type="pres">
      <dgm:prSet presAssocID="{B5D86336-807F-4A22-9FF1-8A29E642C7D4}" presName="desTx" presStyleLbl="fgAcc1" presStyleIdx="2" presStyleCnt="3" custScaleY="43477" custLinFactNeighborX="-4375" custLinFactNeighborY="-432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8CF35C-3B74-4611-8F2B-6EBF1EF4CAFE}" srcId="{73749D8B-1F0E-45D5-9C8C-F2E47F2060F6}" destId="{05D0402E-CFAA-41AC-BC43-6CF9FFDC48CE}" srcOrd="0" destOrd="0" parTransId="{0BABDD0D-C041-4CFF-9AC7-5DC4B95A5B39}" sibTransId="{FDE9C24B-744B-4D9D-8769-E3B2022FE3B4}"/>
    <dgm:cxn modelId="{4C549A71-3A77-4EB1-92FB-57571DDD5D3B}" type="presOf" srcId="{B5D86336-807F-4A22-9FF1-8A29E642C7D4}" destId="{050C97B4-A64B-4420-B8F7-4DFA909D6CBD}" srcOrd="0" destOrd="0" presId="urn:microsoft.com/office/officeart/2005/8/layout/process3"/>
    <dgm:cxn modelId="{853E2A2F-8214-4DF1-9687-2E0DA2E720FA}" type="presOf" srcId="{52C9155F-CECD-49F5-AD3D-EC58169637CE}" destId="{28202DDF-EA5B-43C2-AA76-192BB43DA61B}" srcOrd="0" destOrd="0" presId="urn:microsoft.com/office/officeart/2005/8/layout/process3"/>
    <dgm:cxn modelId="{23882F61-BE5F-419C-9D95-D607D8CE66DC}" type="presOf" srcId="{FA45451D-DE72-48C3-B79D-A70D764CAF30}" destId="{1A1C3D66-845C-4BDB-B690-FE3D842FC849}" srcOrd="0" destOrd="0" presId="urn:microsoft.com/office/officeart/2005/8/layout/process3"/>
    <dgm:cxn modelId="{0598C70E-56BB-4007-979A-DE967F6D8B4B}" srcId="{8F31BC74-9DE5-4952-9FA0-AC0CD67CC39D}" destId="{73749D8B-1F0E-45D5-9C8C-F2E47F2060F6}" srcOrd="0" destOrd="0" parTransId="{EE8350C1-F17A-4376-841B-6ED91AFD720E}" sibTransId="{52C9155F-CECD-49F5-AD3D-EC58169637CE}"/>
    <dgm:cxn modelId="{9411ECE2-1493-4AF7-BB8D-9D718CA612A0}" srcId="{8F31BC74-9DE5-4952-9FA0-AC0CD67CC39D}" destId="{01BB5571-BBEF-46FA-8886-8B7DD25D6BA7}" srcOrd="1" destOrd="0" parTransId="{D34D7D5A-A338-4C68-A8F3-587104ED5D73}" sibTransId="{F5CE6152-281B-4EE8-AA45-E3726435211D}"/>
    <dgm:cxn modelId="{B2E7D428-9124-436A-AC47-DE1ED51F2246}" type="presOf" srcId="{B5D86336-807F-4A22-9FF1-8A29E642C7D4}" destId="{864F2132-2EE6-47E6-B75E-51BDF119361D}" srcOrd="1" destOrd="0" presId="urn:microsoft.com/office/officeart/2005/8/layout/process3"/>
    <dgm:cxn modelId="{442A053F-8D37-4D6F-8021-4ECD279717AD}" type="presOf" srcId="{8F31BC74-9DE5-4952-9FA0-AC0CD67CC39D}" destId="{A8131441-CBBE-497C-9972-646B375315A3}" srcOrd="0" destOrd="0" presId="urn:microsoft.com/office/officeart/2005/8/layout/process3"/>
    <dgm:cxn modelId="{73237C12-CAE4-484E-9993-675002C78F83}" srcId="{B5D86336-807F-4A22-9FF1-8A29E642C7D4}" destId="{0D1D78EF-7847-4D64-86F2-84A67107B266}" srcOrd="0" destOrd="0" parTransId="{22BFC151-B65D-42DF-9D91-8562896ED11C}" sibTransId="{CF081DF3-2739-4834-9EB0-89A5862E9423}"/>
    <dgm:cxn modelId="{5430FBE9-EBE9-4AE4-A947-A5FDED96B615}" type="presOf" srcId="{73749D8B-1F0E-45D5-9C8C-F2E47F2060F6}" destId="{5614B122-2AE0-47AF-AF75-4928D4DFCAAA}" srcOrd="1" destOrd="0" presId="urn:microsoft.com/office/officeart/2005/8/layout/process3"/>
    <dgm:cxn modelId="{CAF9C3AF-9D53-4339-B558-2ACF76C20B3B}" type="presOf" srcId="{0D1D78EF-7847-4D64-86F2-84A67107B266}" destId="{D03F2148-20C8-4BA5-8AA9-3939601229E2}" srcOrd="0" destOrd="0" presId="urn:microsoft.com/office/officeart/2005/8/layout/process3"/>
    <dgm:cxn modelId="{700C0AF9-E226-4862-A577-FFCF764271D4}" type="presOf" srcId="{01BB5571-BBEF-46FA-8886-8B7DD25D6BA7}" destId="{6157E5EE-9441-40EC-8B0F-E5047E4341BE}" srcOrd="0" destOrd="0" presId="urn:microsoft.com/office/officeart/2005/8/layout/process3"/>
    <dgm:cxn modelId="{C15E6D25-C429-40A5-AFAB-D8344B8759F4}" type="presOf" srcId="{F5CE6152-281B-4EE8-AA45-E3726435211D}" destId="{31B1F731-66A9-4799-9CB3-DACC60E84BEF}" srcOrd="0" destOrd="0" presId="urn:microsoft.com/office/officeart/2005/8/layout/process3"/>
    <dgm:cxn modelId="{C38B5681-6AB8-4118-82AC-32F3C97F9A54}" type="presOf" srcId="{F5CE6152-281B-4EE8-AA45-E3726435211D}" destId="{07CF1D5D-6319-43B8-A72B-66766ED36E2A}" srcOrd="1" destOrd="0" presId="urn:microsoft.com/office/officeart/2005/8/layout/process3"/>
    <dgm:cxn modelId="{2CE47C14-6E23-4D5B-9C9F-392E51895646}" type="presOf" srcId="{05D0402E-CFAA-41AC-BC43-6CF9FFDC48CE}" destId="{099E275B-8552-424F-A10C-DC6F20EDBF87}" srcOrd="0" destOrd="0" presId="urn:microsoft.com/office/officeart/2005/8/layout/process3"/>
    <dgm:cxn modelId="{DDFC973E-D5C6-48AC-BE8B-35F551D25ABE}" srcId="{8F31BC74-9DE5-4952-9FA0-AC0CD67CC39D}" destId="{B5D86336-807F-4A22-9FF1-8A29E642C7D4}" srcOrd="2" destOrd="0" parTransId="{6E4945C3-A860-4AB3-9194-6739123FF3B4}" sibTransId="{79EE4685-19F8-482B-9EC8-B6B2664098E1}"/>
    <dgm:cxn modelId="{9C843223-6556-4915-928A-EC7D5F6D0F57}" type="presOf" srcId="{73749D8B-1F0E-45D5-9C8C-F2E47F2060F6}" destId="{B3A26C35-89F6-4404-B527-5BA40CED831D}" srcOrd="0" destOrd="0" presId="urn:microsoft.com/office/officeart/2005/8/layout/process3"/>
    <dgm:cxn modelId="{A64CD9F4-BD5F-4BCC-98D5-BE86E3406A7E}" type="presOf" srcId="{52C9155F-CECD-49F5-AD3D-EC58169637CE}" destId="{B967044A-EE75-4EAD-AFC4-5CE4820404D2}" srcOrd="1" destOrd="0" presId="urn:microsoft.com/office/officeart/2005/8/layout/process3"/>
    <dgm:cxn modelId="{E55CBFCF-62F1-4F50-9368-798D917FA664}" type="presOf" srcId="{01BB5571-BBEF-46FA-8886-8B7DD25D6BA7}" destId="{FCD9E900-21FA-4C99-9A7B-E89DF73E13BC}" srcOrd="1" destOrd="0" presId="urn:microsoft.com/office/officeart/2005/8/layout/process3"/>
    <dgm:cxn modelId="{68104FC1-228E-4DC3-AC62-002DBCD7C7B8}" srcId="{01BB5571-BBEF-46FA-8886-8B7DD25D6BA7}" destId="{FA45451D-DE72-48C3-B79D-A70D764CAF30}" srcOrd="0" destOrd="0" parTransId="{A496836C-D024-4519-A51D-B6381149B09E}" sibTransId="{12BDF007-4923-45DE-80A6-CFDC00B0B816}"/>
    <dgm:cxn modelId="{8014A00E-C08E-432D-A97C-D937DDEFF01F}" type="presParOf" srcId="{A8131441-CBBE-497C-9972-646B375315A3}" destId="{040D2B2F-5F99-4F9F-B6F0-6A391C2897E9}" srcOrd="0" destOrd="0" presId="urn:microsoft.com/office/officeart/2005/8/layout/process3"/>
    <dgm:cxn modelId="{2F882433-7AD0-4EDF-B4CA-1890F948281C}" type="presParOf" srcId="{040D2B2F-5F99-4F9F-B6F0-6A391C2897E9}" destId="{B3A26C35-89F6-4404-B527-5BA40CED831D}" srcOrd="0" destOrd="0" presId="urn:microsoft.com/office/officeart/2005/8/layout/process3"/>
    <dgm:cxn modelId="{37697B33-04ED-44CD-86E7-40D9F49FCC43}" type="presParOf" srcId="{040D2B2F-5F99-4F9F-B6F0-6A391C2897E9}" destId="{5614B122-2AE0-47AF-AF75-4928D4DFCAAA}" srcOrd="1" destOrd="0" presId="urn:microsoft.com/office/officeart/2005/8/layout/process3"/>
    <dgm:cxn modelId="{FC392E38-310A-4EA5-96AC-271EBC833E45}" type="presParOf" srcId="{040D2B2F-5F99-4F9F-B6F0-6A391C2897E9}" destId="{099E275B-8552-424F-A10C-DC6F20EDBF87}" srcOrd="2" destOrd="0" presId="urn:microsoft.com/office/officeart/2005/8/layout/process3"/>
    <dgm:cxn modelId="{528DA85D-879E-47CB-BAD1-A44C4665B706}" type="presParOf" srcId="{A8131441-CBBE-497C-9972-646B375315A3}" destId="{28202DDF-EA5B-43C2-AA76-192BB43DA61B}" srcOrd="1" destOrd="0" presId="urn:microsoft.com/office/officeart/2005/8/layout/process3"/>
    <dgm:cxn modelId="{44E425E9-96CC-4BA7-BB03-DC7F3E55CC93}" type="presParOf" srcId="{28202DDF-EA5B-43C2-AA76-192BB43DA61B}" destId="{B967044A-EE75-4EAD-AFC4-5CE4820404D2}" srcOrd="0" destOrd="0" presId="urn:microsoft.com/office/officeart/2005/8/layout/process3"/>
    <dgm:cxn modelId="{9FD293BA-9BE1-48EE-AD64-4153D61F8BCD}" type="presParOf" srcId="{A8131441-CBBE-497C-9972-646B375315A3}" destId="{EA74DDF6-A789-4F9A-A1C4-8F4DEA5EEE6A}" srcOrd="2" destOrd="0" presId="urn:microsoft.com/office/officeart/2005/8/layout/process3"/>
    <dgm:cxn modelId="{422034B1-570E-4102-97D3-8B7D3628A717}" type="presParOf" srcId="{EA74DDF6-A789-4F9A-A1C4-8F4DEA5EEE6A}" destId="{6157E5EE-9441-40EC-8B0F-E5047E4341BE}" srcOrd="0" destOrd="0" presId="urn:microsoft.com/office/officeart/2005/8/layout/process3"/>
    <dgm:cxn modelId="{E21185DB-6233-47FB-9251-3E482B18E4F8}" type="presParOf" srcId="{EA74DDF6-A789-4F9A-A1C4-8F4DEA5EEE6A}" destId="{FCD9E900-21FA-4C99-9A7B-E89DF73E13BC}" srcOrd="1" destOrd="0" presId="urn:microsoft.com/office/officeart/2005/8/layout/process3"/>
    <dgm:cxn modelId="{0901753A-66F3-4048-92F7-DED05C9F4E39}" type="presParOf" srcId="{EA74DDF6-A789-4F9A-A1C4-8F4DEA5EEE6A}" destId="{1A1C3D66-845C-4BDB-B690-FE3D842FC849}" srcOrd="2" destOrd="0" presId="urn:microsoft.com/office/officeart/2005/8/layout/process3"/>
    <dgm:cxn modelId="{D85D21A9-8E2E-4681-89EF-BBFB372C8D93}" type="presParOf" srcId="{A8131441-CBBE-497C-9972-646B375315A3}" destId="{31B1F731-66A9-4799-9CB3-DACC60E84BEF}" srcOrd="3" destOrd="0" presId="urn:microsoft.com/office/officeart/2005/8/layout/process3"/>
    <dgm:cxn modelId="{9960E5D5-B127-41A8-A536-DF3D3932EFC3}" type="presParOf" srcId="{31B1F731-66A9-4799-9CB3-DACC60E84BEF}" destId="{07CF1D5D-6319-43B8-A72B-66766ED36E2A}" srcOrd="0" destOrd="0" presId="urn:microsoft.com/office/officeart/2005/8/layout/process3"/>
    <dgm:cxn modelId="{A9014013-68FC-468D-A81F-D0539D2B9930}" type="presParOf" srcId="{A8131441-CBBE-497C-9972-646B375315A3}" destId="{0B2FFB58-83A2-4617-9690-52731E2A8461}" srcOrd="4" destOrd="0" presId="urn:microsoft.com/office/officeart/2005/8/layout/process3"/>
    <dgm:cxn modelId="{D9824B33-6CD6-45AC-9E93-9F5FB7131BB1}" type="presParOf" srcId="{0B2FFB58-83A2-4617-9690-52731E2A8461}" destId="{050C97B4-A64B-4420-B8F7-4DFA909D6CBD}" srcOrd="0" destOrd="0" presId="urn:microsoft.com/office/officeart/2005/8/layout/process3"/>
    <dgm:cxn modelId="{5F979C54-8D57-4BA5-B3D4-1B4A2556BB58}" type="presParOf" srcId="{0B2FFB58-83A2-4617-9690-52731E2A8461}" destId="{864F2132-2EE6-47E6-B75E-51BDF119361D}" srcOrd="1" destOrd="0" presId="urn:microsoft.com/office/officeart/2005/8/layout/process3"/>
    <dgm:cxn modelId="{CFA3D012-F69F-40BD-BFE0-F2B2D0129E32}" type="presParOf" srcId="{0B2FFB58-83A2-4617-9690-52731E2A8461}" destId="{D03F2148-20C8-4BA5-8AA9-3939601229E2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1CE4B84-68C3-4552-BA06-1A4617F817D3}" type="doc">
      <dgm:prSet loTypeId="urn:microsoft.com/office/officeart/2008/layout/AscendingPictureAccent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35F2528-56FD-4B08-BAEA-000CD452A0D6}">
      <dgm:prSet phldrT="[Текст]" custT="1"/>
      <dgm:spPr>
        <a:solidFill>
          <a:srgbClr val="002060"/>
        </a:solidFill>
      </dgm:spPr>
      <dgm:t>
        <a:bodyPr/>
        <a:lstStyle/>
        <a:p>
          <a:r>
            <a:rPr lang="kk-KZ" sz="1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Программа развития универстета</a:t>
          </a:r>
          <a:endParaRPr lang="ru-RU" sz="12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E294D93-48ED-48B0-9E9E-78FC1B1181D1}" type="parTrans" cxnId="{8BFE6A14-1592-43D9-95F2-A0BE2F1CBC43}">
      <dgm:prSet/>
      <dgm:spPr/>
      <dgm:t>
        <a:bodyPr/>
        <a:lstStyle/>
        <a:p>
          <a:endParaRPr lang="ru-RU"/>
        </a:p>
      </dgm:t>
    </dgm:pt>
    <dgm:pt modelId="{0C310B75-66B0-4C20-B75B-4FF17D6435CF}" type="sibTrans" cxnId="{8BFE6A14-1592-43D9-95F2-A0BE2F1CBC43}">
      <dgm:prSet/>
      <dgm:spPr>
        <a:solidFill>
          <a:srgbClr val="FFC000"/>
        </a:solidFill>
        <a:ln>
          <a:solidFill>
            <a:srgbClr val="0070C0"/>
          </a:solidFill>
        </a:ln>
      </dgm:spPr>
      <dgm:t>
        <a:bodyPr/>
        <a:lstStyle/>
        <a:p>
          <a:endParaRPr lang="ru-RU"/>
        </a:p>
      </dgm:t>
    </dgm:pt>
    <dgm:pt modelId="{0BD5382A-8AE3-4361-828A-F46BF6EC92D7}">
      <dgm:prSet phldrT="[Текст]" custT="1"/>
      <dgm:spPr>
        <a:solidFill>
          <a:srgbClr val="002060"/>
        </a:solidFill>
      </dgm:spPr>
      <dgm:t>
        <a:bodyPr/>
        <a:lstStyle/>
        <a:p>
          <a:r>
            <a: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Направления подготовки кадров</a:t>
          </a:r>
          <a:endParaRPr lang="ru-RU" sz="12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0C27C97-46F7-40B8-92B0-8D805F106916}" type="parTrans" cxnId="{E1C47421-47A5-48BA-8867-4CAB8AA1FEF1}">
      <dgm:prSet/>
      <dgm:spPr/>
      <dgm:t>
        <a:bodyPr/>
        <a:lstStyle/>
        <a:p>
          <a:endParaRPr lang="ru-RU"/>
        </a:p>
      </dgm:t>
    </dgm:pt>
    <dgm:pt modelId="{00A4EBCB-F109-43E0-9C32-99FD19762282}" type="sibTrans" cxnId="{E1C47421-47A5-48BA-8867-4CAB8AA1FEF1}">
      <dgm:prSet/>
      <dgm:spPr>
        <a:solidFill>
          <a:srgbClr val="FFC000"/>
        </a:solidFill>
        <a:ln>
          <a:solidFill>
            <a:srgbClr val="0070C0"/>
          </a:solidFill>
        </a:ln>
      </dgm:spPr>
      <dgm:t>
        <a:bodyPr/>
        <a:lstStyle/>
        <a:p>
          <a:endParaRPr lang="ru-RU"/>
        </a:p>
      </dgm:t>
    </dgm:pt>
    <dgm:pt modelId="{92EA609B-66FA-4579-8656-945F424102AB}" type="pres">
      <dgm:prSet presAssocID="{51CE4B84-68C3-4552-BA06-1A4617F817D3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5B2D5A89-A701-4A6D-9863-D27D2B7B0EBC}" type="pres">
      <dgm:prSet presAssocID="{51CE4B84-68C3-4552-BA06-1A4617F817D3}" presName="dot1" presStyleLbl="alignNode1" presStyleIdx="0" presStyleCnt="10"/>
      <dgm:spPr/>
    </dgm:pt>
    <dgm:pt modelId="{35329F73-6E5A-4274-B768-D79D215BE199}" type="pres">
      <dgm:prSet presAssocID="{51CE4B84-68C3-4552-BA06-1A4617F817D3}" presName="dot2" presStyleLbl="alignNode1" presStyleIdx="1" presStyleCnt="10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DF1C7F14-3002-4A1E-8AA2-5EA3285362C4}" type="pres">
      <dgm:prSet presAssocID="{51CE4B84-68C3-4552-BA06-1A4617F817D3}" presName="dot3" presStyleLbl="alignNode1" presStyleIdx="2" presStyleCnt="10"/>
      <dgm:spPr/>
    </dgm:pt>
    <dgm:pt modelId="{2B56C689-471F-48E1-B83D-270768CEC318}" type="pres">
      <dgm:prSet presAssocID="{51CE4B84-68C3-4552-BA06-1A4617F817D3}" presName="dotArrow1" presStyleLbl="alignNode1" presStyleIdx="3" presStyleCnt="10"/>
      <dgm:spPr/>
    </dgm:pt>
    <dgm:pt modelId="{263DE0CD-B61B-41AB-B985-FDE8A048DE14}" type="pres">
      <dgm:prSet presAssocID="{51CE4B84-68C3-4552-BA06-1A4617F817D3}" presName="dotArrow2" presStyleLbl="alignNode1" presStyleIdx="4" presStyleCnt="10"/>
      <dgm:spPr/>
    </dgm:pt>
    <dgm:pt modelId="{913D00F7-D5BE-46D2-AA0E-448E3897274E}" type="pres">
      <dgm:prSet presAssocID="{51CE4B84-68C3-4552-BA06-1A4617F817D3}" presName="dotArrow3" presStyleLbl="alignNode1" presStyleIdx="5" presStyleCnt="10"/>
      <dgm:spPr/>
    </dgm:pt>
    <dgm:pt modelId="{917C6671-87AB-40CC-880D-4BC27BF6DFC1}" type="pres">
      <dgm:prSet presAssocID="{51CE4B84-68C3-4552-BA06-1A4617F817D3}" presName="dotArrow4" presStyleLbl="alignNode1" presStyleIdx="6" presStyleCnt="10"/>
      <dgm:spPr/>
    </dgm:pt>
    <dgm:pt modelId="{4386F25F-871B-4DA9-ACB6-971E60322025}" type="pres">
      <dgm:prSet presAssocID="{51CE4B84-68C3-4552-BA06-1A4617F817D3}" presName="dotArrow5" presStyleLbl="alignNode1" presStyleIdx="7" presStyleCnt="10"/>
      <dgm:spPr/>
    </dgm:pt>
    <dgm:pt modelId="{A4A92C26-F5A9-471D-8435-29C0B9C5A17F}" type="pres">
      <dgm:prSet presAssocID="{51CE4B84-68C3-4552-BA06-1A4617F817D3}" presName="dotArrow6" presStyleLbl="alignNode1" presStyleIdx="8" presStyleCnt="10"/>
      <dgm:spPr/>
    </dgm:pt>
    <dgm:pt modelId="{C2D664B0-9DB5-4371-B29A-EEFE6F1BCDFC}" type="pres">
      <dgm:prSet presAssocID="{51CE4B84-68C3-4552-BA06-1A4617F817D3}" presName="dotArrow7" presStyleLbl="alignNode1" presStyleIdx="9" presStyleCnt="10"/>
      <dgm:spPr/>
    </dgm:pt>
    <dgm:pt modelId="{EB9349AE-FD2C-482C-BE31-45C0539D8E29}" type="pres">
      <dgm:prSet presAssocID="{335F2528-56FD-4B08-BAEA-000CD452A0D6}" presName="parTx1" presStyleLbl="node1" presStyleIdx="0" presStyleCnt="2" custScaleX="237131" custScaleY="238273" custLinFactNeighborX="89205" custLinFactNeighborY="4314"/>
      <dgm:spPr/>
      <dgm:t>
        <a:bodyPr/>
        <a:lstStyle/>
        <a:p>
          <a:endParaRPr lang="ru-RU"/>
        </a:p>
      </dgm:t>
    </dgm:pt>
    <dgm:pt modelId="{9BCBA889-70C9-4873-8818-01E9AB054382}" type="pres">
      <dgm:prSet presAssocID="{0C310B75-66B0-4C20-B75B-4FF17D6435CF}" presName="picture1" presStyleCnt="0"/>
      <dgm:spPr/>
    </dgm:pt>
    <dgm:pt modelId="{78633FF3-F07C-434B-95E6-555CEC363971}" type="pres">
      <dgm:prSet presAssocID="{0C310B75-66B0-4C20-B75B-4FF17D6435CF}" presName="imageRepeatNode" presStyleLbl="fgImgPlace1" presStyleIdx="0" presStyleCnt="2" custLinFactNeighborX="-21721" custLinFactNeighborY="21526"/>
      <dgm:spPr/>
      <dgm:t>
        <a:bodyPr/>
        <a:lstStyle/>
        <a:p>
          <a:endParaRPr lang="ru-RU"/>
        </a:p>
      </dgm:t>
    </dgm:pt>
    <dgm:pt modelId="{E2841A05-1C92-4EFB-B3A1-599B286C9329}" type="pres">
      <dgm:prSet presAssocID="{0BD5382A-8AE3-4361-828A-F46BF6EC92D7}" presName="parTx2" presStyleLbl="node1" presStyleIdx="1" presStyleCnt="2" custScaleX="185823" custScaleY="209089" custLinFactNeighborX="55929" custLinFactNeighborY="-69024"/>
      <dgm:spPr/>
      <dgm:t>
        <a:bodyPr/>
        <a:lstStyle/>
        <a:p>
          <a:endParaRPr lang="ru-RU"/>
        </a:p>
      </dgm:t>
    </dgm:pt>
    <dgm:pt modelId="{AF711A1E-5AAE-49BE-BBBD-FCD15ED0149F}" type="pres">
      <dgm:prSet presAssocID="{00A4EBCB-F109-43E0-9C32-99FD19762282}" presName="picture2" presStyleCnt="0"/>
      <dgm:spPr/>
    </dgm:pt>
    <dgm:pt modelId="{F6ECC79F-1AE2-4B3A-AF6C-A2DD8E0E9AFB}" type="pres">
      <dgm:prSet presAssocID="{00A4EBCB-F109-43E0-9C32-99FD19762282}" presName="imageRepeatNode" presStyleLbl="fgImgPlace1" presStyleIdx="1" presStyleCnt="2" custLinFactNeighborX="-19645" custLinFactNeighborY="-5066"/>
      <dgm:spPr/>
      <dgm:t>
        <a:bodyPr/>
        <a:lstStyle/>
        <a:p>
          <a:endParaRPr lang="ru-RU"/>
        </a:p>
      </dgm:t>
    </dgm:pt>
  </dgm:ptLst>
  <dgm:cxnLst>
    <dgm:cxn modelId="{BC2650BE-07F4-4AD5-AE95-7D39FEA40A7A}" type="presOf" srcId="{00A4EBCB-F109-43E0-9C32-99FD19762282}" destId="{F6ECC79F-1AE2-4B3A-AF6C-A2DD8E0E9AFB}" srcOrd="0" destOrd="0" presId="urn:microsoft.com/office/officeart/2008/layout/AscendingPictureAccentProcess"/>
    <dgm:cxn modelId="{8BFE6A14-1592-43D9-95F2-A0BE2F1CBC43}" srcId="{51CE4B84-68C3-4552-BA06-1A4617F817D3}" destId="{335F2528-56FD-4B08-BAEA-000CD452A0D6}" srcOrd="0" destOrd="0" parTransId="{4E294D93-48ED-48B0-9E9E-78FC1B1181D1}" sibTransId="{0C310B75-66B0-4C20-B75B-4FF17D6435CF}"/>
    <dgm:cxn modelId="{A9D6A575-6575-4D70-A2F3-947D7BFBD1B5}" type="presOf" srcId="{335F2528-56FD-4B08-BAEA-000CD452A0D6}" destId="{EB9349AE-FD2C-482C-BE31-45C0539D8E29}" srcOrd="0" destOrd="0" presId="urn:microsoft.com/office/officeart/2008/layout/AscendingPictureAccentProcess"/>
    <dgm:cxn modelId="{4F6224F8-462F-4166-9F7F-96740169B964}" type="presOf" srcId="{0C310B75-66B0-4C20-B75B-4FF17D6435CF}" destId="{78633FF3-F07C-434B-95E6-555CEC363971}" srcOrd="0" destOrd="0" presId="urn:microsoft.com/office/officeart/2008/layout/AscendingPictureAccentProcess"/>
    <dgm:cxn modelId="{C24E4BD1-2346-4070-951B-AB6431E8EDD7}" type="presOf" srcId="{51CE4B84-68C3-4552-BA06-1A4617F817D3}" destId="{92EA609B-66FA-4579-8656-945F424102AB}" srcOrd="0" destOrd="0" presId="urn:microsoft.com/office/officeart/2008/layout/AscendingPictureAccentProcess"/>
    <dgm:cxn modelId="{E1C47421-47A5-48BA-8867-4CAB8AA1FEF1}" srcId="{51CE4B84-68C3-4552-BA06-1A4617F817D3}" destId="{0BD5382A-8AE3-4361-828A-F46BF6EC92D7}" srcOrd="1" destOrd="0" parTransId="{D0C27C97-46F7-40B8-92B0-8D805F106916}" sibTransId="{00A4EBCB-F109-43E0-9C32-99FD19762282}"/>
    <dgm:cxn modelId="{103D33C3-D195-4ED5-B1AD-15FA0FA680FB}" type="presOf" srcId="{0BD5382A-8AE3-4361-828A-F46BF6EC92D7}" destId="{E2841A05-1C92-4EFB-B3A1-599B286C9329}" srcOrd="0" destOrd="0" presId="urn:microsoft.com/office/officeart/2008/layout/AscendingPictureAccentProcess"/>
    <dgm:cxn modelId="{766EF165-E7A2-4CC3-BFD9-5D191190F410}" type="presParOf" srcId="{92EA609B-66FA-4579-8656-945F424102AB}" destId="{5B2D5A89-A701-4A6D-9863-D27D2B7B0EBC}" srcOrd="0" destOrd="0" presId="urn:microsoft.com/office/officeart/2008/layout/AscendingPictureAccentProcess"/>
    <dgm:cxn modelId="{11197D31-7B96-4446-934B-CF85E5439DFF}" type="presParOf" srcId="{92EA609B-66FA-4579-8656-945F424102AB}" destId="{35329F73-6E5A-4274-B768-D79D215BE199}" srcOrd="1" destOrd="0" presId="urn:microsoft.com/office/officeart/2008/layout/AscendingPictureAccentProcess"/>
    <dgm:cxn modelId="{AE1ABE95-78FB-4F71-9CB7-0B8A6CA663C5}" type="presParOf" srcId="{92EA609B-66FA-4579-8656-945F424102AB}" destId="{DF1C7F14-3002-4A1E-8AA2-5EA3285362C4}" srcOrd="2" destOrd="0" presId="urn:microsoft.com/office/officeart/2008/layout/AscendingPictureAccentProcess"/>
    <dgm:cxn modelId="{8F50301D-4AC0-4FD6-A7A3-D2D85F4C1CC4}" type="presParOf" srcId="{92EA609B-66FA-4579-8656-945F424102AB}" destId="{2B56C689-471F-48E1-B83D-270768CEC318}" srcOrd="3" destOrd="0" presId="urn:microsoft.com/office/officeart/2008/layout/AscendingPictureAccentProcess"/>
    <dgm:cxn modelId="{EB47EB02-3A09-4E3F-8C76-C8F84C279951}" type="presParOf" srcId="{92EA609B-66FA-4579-8656-945F424102AB}" destId="{263DE0CD-B61B-41AB-B985-FDE8A048DE14}" srcOrd="4" destOrd="0" presId="urn:microsoft.com/office/officeart/2008/layout/AscendingPictureAccentProcess"/>
    <dgm:cxn modelId="{4FB0BAAB-BA1E-442D-B573-CCD0B3795D65}" type="presParOf" srcId="{92EA609B-66FA-4579-8656-945F424102AB}" destId="{913D00F7-D5BE-46D2-AA0E-448E3897274E}" srcOrd="5" destOrd="0" presId="urn:microsoft.com/office/officeart/2008/layout/AscendingPictureAccentProcess"/>
    <dgm:cxn modelId="{D35C092D-5B5D-45BF-AF20-4D2CB7B898EB}" type="presParOf" srcId="{92EA609B-66FA-4579-8656-945F424102AB}" destId="{917C6671-87AB-40CC-880D-4BC27BF6DFC1}" srcOrd="6" destOrd="0" presId="urn:microsoft.com/office/officeart/2008/layout/AscendingPictureAccentProcess"/>
    <dgm:cxn modelId="{F85F47CA-6D95-44F8-BD08-478F61002DF2}" type="presParOf" srcId="{92EA609B-66FA-4579-8656-945F424102AB}" destId="{4386F25F-871B-4DA9-ACB6-971E60322025}" srcOrd="7" destOrd="0" presId="urn:microsoft.com/office/officeart/2008/layout/AscendingPictureAccentProcess"/>
    <dgm:cxn modelId="{F57A6507-2918-4F2A-8136-7A984148C5A2}" type="presParOf" srcId="{92EA609B-66FA-4579-8656-945F424102AB}" destId="{A4A92C26-F5A9-471D-8435-29C0B9C5A17F}" srcOrd="8" destOrd="0" presId="urn:microsoft.com/office/officeart/2008/layout/AscendingPictureAccentProcess"/>
    <dgm:cxn modelId="{0DE5C79C-338E-4ABD-83A3-D8FC8AABE41D}" type="presParOf" srcId="{92EA609B-66FA-4579-8656-945F424102AB}" destId="{C2D664B0-9DB5-4371-B29A-EEFE6F1BCDFC}" srcOrd="9" destOrd="0" presId="urn:microsoft.com/office/officeart/2008/layout/AscendingPictureAccentProcess"/>
    <dgm:cxn modelId="{4636BCCB-3AEB-4662-A590-499ADF192239}" type="presParOf" srcId="{92EA609B-66FA-4579-8656-945F424102AB}" destId="{EB9349AE-FD2C-482C-BE31-45C0539D8E29}" srcOrd="10" destOrd="0" presId="urn:microsoft.com/office/officeart/2008/layout/AscendingPictureAccentProcess"/>
    <dgm:cxn modelId="{49B96628-0C09-4FFC-B3AF-161670F3671D}" type="presParOf" srcId="{92EA609B-66FA-4579-8656-945F424102AB}" destId="{9BCBA889-70C9-4873-8818-01E9AB054382}" srcOrd="11" destOrd="0" presId="urn:microsoft.com/office/officeart/2008/layout/AscendingPictureAccentProcess"/>
    <dgm:cxn modelId="{483AA5A7-9DAC-4074-A529-3A1080E50BC5}" type="presParOf" srcId="{9BCBA889-70C9-4873-8818-01E9AB054382}" destId="{78633FF3-F07C-434B-95E6-555CEC363971}" srcOrd="0" destOrd="0" presId="urn:microsoft.com/office/officeart/2008/layout/AscendingPictureAccentProcess"/>
    <dgm:cxn modelId="{4BE036DD-0C3F-4A68-90EB-F679AFEFFDA6}" type="presParOf" srcId="{92EA609B-66FA-4579-8656-945F424102AB}" destId="{E2841A05-1C92-4EFB-B3A1-599B286C9329}" srcOrd="12" destOrd="0" presId="urn:microsoft.com/office/officeart/2008/layout/AscendingPictureAccentProcess"/>
    <dgm:cxn modelId="{BE09E123-394E-4E6A-9B96-1B3589924A1A}" type="presParOf" srcId="{92EA609B-66FA-4579-8656-945F424102AB}" destId="{AF711A1E-5AAE-49BE-BBBD-FCD15ED0149F}" srcOrd="13" destOrd="0" presId="urn:microsoft.com/office/officeart/2008/layout/AscendingPictureAccentProcess"/>
    <dgm:cxn modelId="{B14125BF-FFB8-425E-A1FA-9E21A2774CAE}" type="presParOf" srcId="{AF711A1E-5AAE-49BE-BBBD-FCD15ED0149F}" destId="{F6ECC79F-1AE2-4B3A-AF6C-A2DD8E0E9AFB}" srcOrd="0" destOrd="0" presId="urn:microsoft.com/office/officeart/2008/layout/AscendingPictureAccentProces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85D8D20-877D-43DD-8F9B-F324AD1CA024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BBEC8E5-82F2-4804-A342-49250FC18A10}">
      <dgm:prSet phldrT="[Текст]" custT="1"/>
      <dgm:spPr>
        <a:solidFill>
          <a:srgbClr val="002060">
            <a:alpha val="50000"/>
          </a:srgbClr>
        </a:solidFill>
      </dgm:spPr>
      <dgm:t>
        <a:bodyPr/>
        <a:lstStyle/>
        <a:p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Учебный процесс</a:t>
          </a:r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E243400-4C66-4E92-8BFF-2712B82CC680}" type="parTrans" cxnId="{7097C08E-2505-4D48-B1F0-A6524828A992}">
      <dgm:prSet/>
      <dgm:spPr/>
      <dgm:t>
        <a:bodyPr/>
        <a:lstStyle/>
        <a:p>
          <a:endParaRPr lang="ru-RU"/>
        </a:p>
      </dgm:t>
    </dgm:pt>
    <dgm:pt modelId="{6B3BDC5A-D3D5-40E4-98EB-BE5528E2BB85}" type="sibTrans" cxnId="{7097C08E-2505-4D48-B1F0-A6524828A992}">
      <dgm:prSet/>
      <dgm:spPr/>
      <dgm:t>
        <a:bodyPr/>
        <a:lstStyle/>
        <a:p>
          <a:endParaRPr lang="ru-RU"/>
        </a:p>
      </dgm:t>
    </dgm:pt>
    <dgm:pt modelId="{E2364090-452B-4A78-AF89-64330B6E8EEF}">
      <dgm:prSet phldrT="[Текст]" custT="1"/>
      <dgm:spPr>
        <a:solidFill>
          <a:srgbClr val="002060">
            <a:alpha val="50000"/>
          </a:srgbClr>
        </a:solidFill>
      </dgm:spPr>
      <dgm:t>
        <a:bodyPr/>
        <a:lstStyle/>
        <a:p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Научно-исследовательские работы</a:t>
          </a:r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84FF30A-7B5F-4C4B-BDF5-94711116A08F}" type="parTrans" cxnId="{A1701805-6358-41D8-83E6-FC7509794544}">
      <dgm:prSet/>
      <dgm:spPr/>
      <dgm:t>
        <a:bodyPr/>
        <a:lstStyle/>
        <a:p>
          <a:endParaRPr lang="ru-RU"/>
        </a:p>
      </dgm:t>
    </dgm:pt>
    <dgm:pt modelId="{E2C5A7E0-3E5E-47A3-A8F1-C2B8AB638F92}" type="sibTrans" cxnId="{A1701805-6358-41D8-83E6-FC7509794544}">
      <dgm:prSet/>
      <dgm:spPr/>
      <dgm:t>
        <a:bodyPr/>
        <a:lstStyle/>
        <a:p>
          <a:endParaRPr lang="ru-RU"/>
        </a:p>
      </dgm:t>
    </dgm:pt>
    <dgm:pt modelId="{268D31FC-94E4-4805-8076-036D159A17C0}">
      <dgm:prSet phldrT="[Текст]" custT="1"/>
      <dgm:spPr>
        <a:solidFill>
          <a:srgbClr val="002060">
            <a:alpha val="50000"/>
          </a:srgbClr>
        </a:solidFill>
      </dgm:spPr>
      <dgm:t>
        <a:bodyPr/>
        <a:lstStyle/>
        <a:p>
          <a:r>
            <a:rPr lang="ru-RU" sz="14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Профориентационная</a:t>
          </a:r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работа</a:t>
          </a:r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06F5CA3-66FB-47A2-9424-CF6BD33BFB2E}" type="parTrans" cxnId="{08972F54-E46C-4AA9-BE48-4D4BF70FF1FB}">
      <dgm:prSet/>
      <dgm:spPr/>
      <dgm:t>
        <a:bodyPr/>
        <a:lstStyle/>
        <a:p>
          <a:endParaRPr lang="ru-RU"/>
        </a:p>
      </dgm:t>
    </dgm:pt>
    <dgm:pt modelId="{BD2DD8E2-F5DB-4DB2-8226-DF9465E6207B}" type="sibTrans" cxnId="{08972F54-E46C-4AA9-BE48-4D4BF70FF1FB}">
      <dgm:prSet/>
      <dgm:spPr/>
      <dgm:t>
        <a:bodyPr/>
        <a:lstStyle/>
        <a:p>
          <a:endParaRPr lang="ru-RU"/>
        </a:p>
      </dgm:t>
    </dgm:pt>
    <dgm:pt modelId="{AD9B5C49-A1A8-4F82-9F21-BEFDF8245014}">
      <dgm:prSet phldrT="[Текст]" custT="1"/>
      <dgm:spPr>
        <a:solidFill>
          <a:srgbClr val="002060">
            <a:alpha val="50000"/>
          </a:srgbClr>
        </a:solidFill>
      </dgm:spPr>
      <dgm:t>
        <a:bodyPr/>
        <a:lstStyle/>
        <a:p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Повышение квалификации</a:t>
          </a:r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0997C5B-D2B0-4A48-AE74-B7EEC7E6459E}" type="parTrans" cxnId="{C3522CD5-A4F9-4E35-8904-A666403F9516}">
      <dgm:prSet/>
      <dgm:spPr/>
      <dgm:t>
        <a:bodyPr/>
        <a:lstStyle/>
        <a:p>
          <a:endParaRPr lang="ru-RU"/>
        </a:p>
      </dgm:t>
    </dgm:pt>
    <dgm:pt modelId="{2EA48248-2930-4506-8E20-3D8BBAE60B0C}" type="sibTrans" cxnId="{C3522CD5-A4F9-4E35-8904-A666403F9516}">
      <dgm:prSet/>
      <dgm:spPr/>
      <dgm:t>
        <a:bodyPr/>
        <a:lstStyle/>
        <a:p>
          <a:endParaRPr lang="ru-RU"/>
        </a:p>
      </dgm:t>
    </dgm:pt>
    <dgm:pt modelId="{8DCCD50F-0B77-45EA-B1D0-2AA44C1EC3CB}" type="pres">
      <dgm:prSet presAssocID="{485D8D20-877D-43DD-8F9B-F324AD1CA024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13BE8E4-30D2-425B-8FF2-A956A4AF57B2}" type="pres">
      <dgm:prSet presAssocID="{7BBEC8E5-82F2-4804-A342-49250FC18A10}" presName="Name5" presStyleLbl="vennNode1" presStyleIdx="0" presStyleCnt="4" custScaleX="153384" custLinFactX="-100000" custLinFactNeighborX="-199805" custLinFactNeighborY="-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72F9D3-8DF5-4A62-83BC-9F24880A8B4A}" type="pres">
      <dgm:prSet presAssocID="{6B3BDC5A-D3D5-40E4-98EB-BE5528E2BB85}" presName="space" presStyleCnt="0"/>
      <dgm:spPr/>
    </dgm:pt>
    <dgm:pt modelId="{56977942-EBD8-44AE-B4E4-6860F9A963AB}" type="pres">
      <dgm:prSet presAssocID="{E2364090-452B-4A78-AF89-64330B6E8EEF}" presName="Name5" presStyleLbl="vennNode1" presStyleIdx="1" presStyleCnt="4" custScaleX="149812" custLinFactX="-9250" custLinFactNeighborX="-100000" custLinFactNeighborY="-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877DB1-C8C9-4FB0-91B3-6F596169F695}" type="pres">
      <dgm:prSet presAssocID="{E2C5A7E0-3E5E-47A3-A8F1-C2B8AB638F92}" presName="space" presStyleCnt="0"/>
      <dgm:spPr/>
    </dgm:pt>
    <dgm:pt modelId="{34E51FAB-E672-4902-9E50-934B816FC7DE}" type="pres">
      <dgm:prSet presAssocID="{AD9B5C49-A1A8-4F82-9F21-BEFDF8245014}" presName="Name5" presStyleLbl="vennNode1" presStyleIdx="2" presStyleCnt="4" custScaleX="151512" custLinFactX="2462" custLinFactNeighborX="100000" custLinFactNeighborY="-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0431C8-0696-41C7-BA64-D9B2B0EAE965}" type="pres">
      <dgm:prSet presAssocID="{2EA48248-2930-4506-8E20-3D8BBAE60B0C}" presName="space" presStyleCnt="0"/>
      <dgm:spPr/>
    </dgm:pt>
    <dgm:pt modelId="{BC4E0F59-1CAE-4118-8ED2-A216ECF61500}" type="pres">
      <dgm:prSet presAssocID="{268D31FC-94E4-4805-8076-036D159A17C0}" presName="Name5" presStyleLbl="vennNode1" presStyleIdx="3" presStyleCnt="4" custScaleX="159710" custLinFactX="50007" custLinFactNeighborX="100000" custLinFactNeighborY="-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097C08E-2505-4D48-B1F0-A6524828A992}" srcId="{485D8D20-877D-43DD-8F9B-F324AD1CA024}" destId="{7BBEC8E5-82F2-4804-A342-49250FC18A10}" srcOrd="0" destOrd="0" parTransId="{FE243400-4C66-4E92-8BFF-2712B82CC680}" sibTransId="{6B3BDC5A-D3D5-40E4-98EB-BE5528E2BB85}"/>
    <dgm:cxn modelId="{4B561F50-C71B-4C5B-8D73-ED5A51D994ED}" type="presOf" srcId="{E2364090-452B-4A78-AF89-64330B6E8EEF}" destId="{56977942-EBD8-44AE-B4E4-6860F9A963AB}" srcOrd="0" destOrd="0" presId="urn:microsoft.com/office/officeart/2005/8/layout/venn3"/>
    <dgm:cxn modelId="{A1571D0B-95F8-41BA-8B81-7301876E6452}" type="presOf" srcId="{485D8D20-877D-43DD-8F9B-F324AD1CA024}" destId="{8DCCD50F-0B77-45EA-B1D0-2AA44C1EC3CB}" srcOrd="0" destOrd="0" presId="urn:microsoft.com/office/officeart/2005/8/layout/venn3"/>
    <dgm:cxn modelId="{08972F54-E46C-4AA9-BE48-4D4BF70FF1FB}" srcId="{485D8D20-877D-43DD-8F9B-F324AD1CA024}" destId="{268D31FC-94E4-4805-8076-036D159A17C0}" srcOrd="3" destOrd="0" parTransId="{206F5CA3-66FB-47A2-9424-CF6BD33BFB2E}" sibTransId="{BD2DD8E2-F5DB-4DB2-8226-DF9465E6207B}"/>
    <dgm:cxn modelId="{A1701805-6358-41D8-83E6-FC7509794544}" srcId="{485D8D20-877D-43DD-8F9B-F324AD1CA024}" destId="{E2364090-452B-4A78-AF89-64330B6E8EEF}" srcOrd="1" destOrd="0" parTransId="{584FF30A-7B5F-4C4B-BDF5-94711116A08F}" sibTransId="{E2C5A7E0-3E5E-47A3-A8F1-C2B8AB638F92}"/>
    <dgm:cxn modelId="{BFAD32DA-1D9D-45C0-A2C4-7E4D8D0A81C1}" type="presOf" srcId="{AD9B5C49-A1A8-4F82-9F21-BEFDF8245014}" destId="{34E51FAB-E672-4902-9E50-934B816FC7DE}" srcOrd="0" destOrd="0" presId="urn:microsoft.com/office/officeart/2005/8/layout/venn3"/>
    <dgm:cxn modelId="{FDB5A898-C1D0-459A-9208-E289E2C95082}" type="presOf" srcId="{268D31FC-94E4-4805-8076-036D159A17C0}" destId="{BC4E0F59-1CAE-4118-8ED2-A216ECF61500}" srcOrd="0" destOrd="0" presId="urn:microsoft.com/office/officeart/2005/8/layout/venn3"/>
    <dgm:cxn modelId="{050FF25D-4ECB-4ED3-89A6-71266CB33823}" type="presOf" srcId="{7BBEC8E5-82F2-4804-A342-49250FC18A10}" destId="{513BE8E4-30D2-425B-8FF2-A956A4AF57B2}" srcOrd="0" destOrd="0" presId="urn:microsoft.com/office/officeart/2005/8/layout/venn3"/>
    <dgm:cxn modelId="{C3522CD5-A4F9-4E35-8904-A666403F9516}" srcId="{485D8D20-877D-43DD-8F9B-F324AD1CA024}" destId="{AD9B5C49-A1A8-4F82-9F21-BEFDF8245014}" srcOrd="2" destOrd="0" parTransId="{80997C5B-D2B0-4A48-AE74-B7EEC7E6459E}" sibTransId="{2EA48248-2930-4506-8E20-3D8BBAE60B0C}"/>
    <dgm:cxn modelId="{5D02DC2F-4131-4908-9FB1-B443F0CACC78}" type="presParOf" srcId="{8DCCD50F-0B77-45EA-B1D0-2AA44C1EC3CB}" destId="{513BE8E4-30D2-425B-8FF2-A956A4AF57B2}" srcOrd="0" destOrd="0" presId="urn:microsoft.com/office/officeart/2005/8/layout/venn3"/>
    <dgm:cxn modelId="{A5F23A8A-DD14-4267-B2FA-F5DDF92869A1}" type="presParOf" srcId="{8DCCD50F-0B77-45EA-B1D0-2AA44C1EC3CB}" destId="{0672F9D3-8DF5-4A62-83BC-9F24880A8B4A}" srcOrd="1" destOrd="0" presId="urn:microsoft.com/office/officeart/2005/8/layout/venn3"/>
    <dgm:cxn modelId="{AF9A0172-1AB5-4A92-AB74-1318CE2F6102}" type="presParOf" srcId="{8DCCD50F-0B77-45EA-B1D0-2AA44C1EC3CB}" destId="{56977942-EBD8-44AE-B4E4-6860F9A963AB}" srcOrd="2" destOrd="0" presId="urn:microsoft.com/office/officeart/2005/8/layout/venn3"/>
    <dgm:cxn modelId="{CCCBB180-D1FE-4D86-B39A-ECB016039CDD}" type="presParOf" srcId="{8DCCD50F-0B77-45EA-B1D0-2AA44C1EC3CB}" destId="{38877DB1-C8C9-4FB0-91B3-6F596169F695}" srcOrd="3" destOrd="0" presId="urn:microsoft.com/office/officeart/2005/8/layout/venn3"/>
    <dgm:cxn modelId="{C925B440-C730-449A-AE22-328EE33F9B73}" type="presParOf" srcId="{8DCCD50F-0B77-45EA-B1D0-2AA44C1EC3CB}" destId="{34E51FAB-E672-4902-9E50-934B816FC7DE}" srcOrd="4" destOrd="0" presId="urn:microsoft.com/office/officeart/2005/8/layout/venn3"/>
    <dgm:cxn modelId="{0BF77052-9EC2-4CD6-B8DD-FAFA422879B6}" type="presParOf" srcId="{8DCCD50F-0B77-45EA-B1D0-2AA44C1EC3CB}" destId="{070431C8-0696-41C7-BA64-D9B2B0EAE965}" srcOrd="5" destOrd="0" presId="urn:microsoft.com/office/officeart/2005/8/layout/venn3"/>
    <dgm:cxn modelId="{0F7AE1D0-10B8-43D0-81DC-05A1E2E864A1}" type="presParOf" srcId="{8DCCD50F-0B77-45EA-B1D0-2AA44C1EC3CB}" destId="{BC4E0F59-1CAE-4118-8ED2-A216ECF61500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6AEF6E62-683F-4496-865D-22F0DF16C3E3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7014E93D-8F9A-44B0-ADB8-0BE39F805B45}">
      <dgm:prSet phldrT="[Text]" custT="1"/>
      <dgm:spPr>
        <a:solidFill>
          <a:srgbClr val="002060"/>
        </a:solidFill>
      </dgm:spPr>
      <dgm:t>
        <a:bodyPr/>
        <a:lstStyle/>
        <a:p>
          <a:r>
            <a:rPr lang="kk-KZ" sz="2000" dirty="0">
              <a:solidFill>
                <a:schemeClr val="bg1"/>
              </a:solidFill>
            </a:rPr>
            <a:t>Область образования </a:t>
          </a:r>
          <a:r>
            <a:rPr lang="kk-KZ" sz="2000" b="1" dirty="0">
              <a:solidFill>
                <a:schemeClr val="bg1"/>
              </a:solidFill>
            </a:rPr>
            <a:t>– 6В07 </a:t>
          </a:r>
          <a:r>
            <a:rPr lang="ru-RU" sz="2000" b="1" dirty="0">
              <a:solidFill>
                <a:schemeClr val="bg1"/>
              </a:solidFill>
            </a:rPr>
            <a:t>- «Инженерные, обрабатывающие и строительные отрасли» </a:t>
          </a:r>
          <a:endParaRPr lang="en-GB" sz="2000" b="1" dirty="0">
            <a:solidFill>
              <a:schemeClr val="bg1"/>
            </a:solidFill>
          </a:endParaRPr>
        </a:p>
      </dgm:t>
    </dgm:pt>
    <dgm:pt modelId="{463CF8E6-6175-4DA1-9AC7-1AA1F1E6EC63}" type="parTrans" cxnId="{58E72A3A-2D85-4231-B4ED-F1B9A30B78B7}">
      <dgm:prSet/>
      <dgm:spPr/>
      <dgm:t>
        <a:bodyPr/>
        <a:lstStyle/>
        <a:p>
          <a:endParaRPr lang="en-GB"/>
        </a:p>
      </dgm:t>
    </dgm:pt>
    <dgm:pt modelId="{B1C1F48B-CB77-46DF-84AA-8416BD2C1C94}" type="sibTrans" cxnId="{58E72A3A-2D85-4231-B4ED-F1B9A30B78B7}">
      <dgm:prSet/>
      <dgm:spPr/>
      <dgm:t>
        <a:bodyPr/>
        <a:lstStyle/>
        <a:p>
          <a:endParaRPr lang="en-GB"/>
        </a:p>
      </dgm:t>
    </dgm:pt>
    <dgm:pt modelId="{1A617313-2C04-469C-8F22-9C399A240616}">
      <dgm:prSet phldrT="[Text]" custT="1"/>
      <dgm:spPr>
        <a:solidFill>
          <a:srgbClr val="FFC000">
            <a:alpha val="90000"/>
          </a:srgbClr>
        </a:solidFill>
      </dgm:spPr>
      <dgm:t>
        <a:bodyPr/>
        <a:lstStyle/>
        <a:p>
          <a:r>
            <a: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rPr>
            <a:t>6В074 - Водное хозяйство</a:t>
          </a:r>
          <a:endParaRPr lang="en-GB" sz="2000" b="1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96D3774-59DA-435E-88A8-9CB4104B4A0D}" type="parTrans" cxnId="{52E4D202-8086-4885-B2CF-CACAF1611893}">
      <dgm:prSet/>
      <dgm:spPr/>
      <dgm:t>
        <a:bodyPr/>
        <a:lstStyle/>
        <a:p>
          <a:endParaRPr lang="en-GB"/>
        </a:p>
      </dgm:t>
    </dgm:pt>
    <dgm:pt modelId="{7A8C21B0-0F62-4639-840F-BE2A9D1AD133}" type="sibTrans" cxnId="{52E4D202-8086-4885-B2CF-CACAF1611893}">
      <dgm:prSet/>
      <dgm:spPr/>
      <dgm:t>
        <a:bodyPr/>
        <a:lstStyle/>
        <a:p>
          <a:endParaRPr lang="en-GB"/>
        </a:p>
      </dgm:t>
    </dgm:pt>
    <dgm:pt modelId="{D4C78DBC-18A6-4538-A77A-CD1F6C08E5E5}">
      <dgm:prSet phldrT="[Text]" custT="1"/>
      <dgm:spPr>
        <a:solidFill>
          <a:srgbClr val="002060"/>
        </a:solidFill>
      </dgm:spPr>
      <dgm:t>
        <a:bodyPr/>
        <a:lstStyle/>
        <a:p>
          <a:r>
            <a:rPr lang="ru-RU" sz="2000" dirty="0">
              <a:solidFill>
                <a:schemeClr val="bg1"/>
              </a:solidFill>
            </a:rPr>
            <a:t>Область образования </a:t>
          </a:r>
          <a:r>
            <a:rPr lang="ru-RU" sz="2000" b="1" dirty="0">
              <a:solidFill>
                <a:schemeClr val="bg1"/>
              </a:solidFill>
            </a:rPr>
            <a:t>6В08-«Сельское хозяйство и биоресурсы»</a:t>
          </a:r>
          <a:endParaRPr lang="en-GB" sz="2000" dirty="0">
            <a:solidFill>
              <a:schemeClr val="bg1"/>
            </a:solidFill>
          </a:endParaRPr>
        </a:p>
      </dgm:t>
    </dgm:pt>
    <dgm:pt modelId="{B493BA12-045F-4103-A85A-5767D4060E34}" type="parTrans" cxnId="{11646A25-B742-4016-9CB1-5EFC3A9FDAAA}">
      <dgm:prSet/>
      <dgm:spPr/>
      <dgm:t>
        <a:bodyPr/>
        <a:lstStyle/>
        <a:p>
          <a:endParaRPr lang="en-GB"/>
        </a:p>
      </dgm:t>
    </dgm:pt>
    <dgm:pt modelId="{ABE21263-742B-4D93-965C-18A1B03836CB}" type="sibTrans" cxnId="{11646A25-B742-4016-9CB1-5EFC3A9FDAAA}">
      <dgm:prSet/>
      <dgm:spPr/>
      <dgm:t>
        <a:bodyPr/>
        <a:lstStyle/>
        <a:p>
          <a:endParaRPr lang="en-GB"/>
        </a:p>
      </dgm:t>
    </dgm:pt>
    <dgm:pt modelId="{F5C2C52A-96E5-4B52-8357-5791C13DFD33}">
      <dgm:prSet phldrT="[Text]" custT="1"/>
      <dgm:spPr>
        <a:solidFill>
          <a:srgbClr val="FFC000">
            <a:alpha val="90000"/>
          </a:srgbClr>
        </a:solidFill>
      </dgm:spPr>
      <dgm:t>
        <a:bodyPr/>
        <a:lstStyle/>
        <a:p>
          <a:pPr>
            <a:lnSpc>
              <a:spcPct val="80000"/>
            </a:lnSpc>
            <a:spcAft>
              <a:spcPts val="0"/>
            </a:spcAft>
          </a:pPr>
          <a:r>
            <a: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rPr>
            <a:t>6В086 - Водные ресурсы и водопользование</a:t>
          </a:r>
          <a:endParaRPr lang="en-GB" sz="2000" b="1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F076F9D-7C04-4B91-BAC4-5C94B240DFDD}" type="parTrans" cxnId="{7B609D1E-6C7E-4D94-9894-9EB816BA7178}">
      <dgm:prSet/>
      <dgm:spPr/>
      <dgm:t>
        <a:bodyPr/>
        <a:lstStyle/>
        <a:p>
          <a:endParaRPr lang="en-GB"/>
        </a:p>
      </dgm:t>
    </dgm:pt>
    <dgm:pt modelId="{00DC1359-21FF-4883-A875-6894FCB457ED}" type="sibTrans" cxnId="{7B609D1E-6C7E-4D94-9894-9EB816BA7178}">
      <dgm:prSet/>
      <dgm:spPr/>
      <dgm:t>
        <a:bodyPr/>
        <a:lstStyle/>
        <a:p>
          <a:endParaRPr lang="en-GB"/>
        </a:p>
      </dgm:t>
    </dgm:pt>
    <dgm:pt modelId="{AB47318E-C96B-4F88-AD9A-E94F99893819}" type="pres">
      <dgm:prSet presAssocID="{6AEF6E62-683F-4496-865D-22F0DF16C3E3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A6F7D4B-CB15-44D5-BCFC-F692A19BDF52}" type="pres">
      <dgm:prSet presAssocID="{7014E93D-8F9A-44B0-ADB8-0BE39F805B45}" presName="linNode" presStyleCnt="0"/>
      <dgm:spPr/>
    </dgm:pt>
    <dgm:pt modelId="{2192D871-D4B5-4FF6-B464-05DE65C64BA9}" type="pres">
      <dgm:prSet presAssocID="{7014E93D-8F9A-44B0-ADB8-0BE39F805B45}" presName="parentShp" presStyleLbl="node1" presStyleIdx="0" presStyleCnt="2" custScaleX="152690" custLinFactNeighborX="-1312" custLinFactNeighborY="33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8486B6-171B-4084-8DB4-785C2D2729F1}" type="pres">
      <dgm:prSet presAssocID="{7014E93D-8F9A-44B0-ADB8-0BE39F805B45}" presName="childShp" presStyleLbl="bgAccFollowNode1" presStyleIdx="0" presStyleCnt="2" custScaleX="62774" custScaleY="101880" custLinFactNeighborX="-43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C52A36-9D4E-4C43-B5B2-26E3A5D4D78F}" type="pres">
      <dgm:prSet presAssocID="{B1C1F48B-CB77-46DF-84AA-8416BD2C1C94}" presName="spacing" presStyleCnt="0"/>
      <dgm:spPr/>
    </dgm:pt>
    <dgm:pt modelId="{51AEA88A-4ED9-49B5-8876-292A0176B9F2}" type="pres">
      <dgm:prSet presAssocID="{D4C78DBC-18A6-4538-A77A-CD1F6C08E5E5}" presName="linNode" presStyleCnt="0"/>
      <dgm:spPr/>
    </dgm:pt>
    <dgm:pt modelId="{9FF2BA76-BE14-43BF-BEE2-1BCD9C34D59F}" type="pres">
      <dgm:prSet presAssocID="{D4C78DBC-18A6-4538-A77A-CD1F6C08E5E5}" presName="parentShp" presStyleLbl="node1" presStyleIdx="1" presStyleCnt="2" custScaleX="98426" custLinFactNeighborX="-35424" custLinFactNeighborY="-5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E65D2B-1845-483D-9B1B-85A78CC15B5A}" type="pres">
      <dgm:prSet presAssocID="{D4C78DBC-18A6-4538-A77A-CD1F6C08E5E5}" presName="childShp" presStyleLbl="bgAccFollowNode1" presStyleIdx="1" presStyleCnt="2" custScaleX="63690" custScaleY="91931" custLinFactNeighborX="-32275" custLinFactNeighborY="-108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DA8D243-EB87-4228-B0AB-D12F0876356B}" type="presOf" srcId="{1A617313-2C04-469C-8F22-9C399A240616}" destId="{AD8486B6-171B-4084-8DB4-785C2D2729F1}" srcOrd="0" destOrd="0" presId="urn:microsoft.com/office/officeart/2005/8/layout/vList6"/>
    <dgm:cxn modelId="{906EBE1F-37E9-47C2-9EEA-11B880A0BFD5}" type="presOf" srcId="{6AEF6E62-683F-4496-865D-22F0DF16C3E3}" destId="{AB47318E-C96B-4F88-AD9A-E94F99893819}" srcOrd="0" destOrd="0" presId="urn:microsoft.com/office/officeart/2005/8/layout/vList6"/>
    <dgm:cxn modelId="{7B609D1E-6C7E-4D94-9894-9EB816BA7178}" srcId="{D4C78DBC-18A6-4538-A77A-CD1F6C08E5E5}" destId="{F5C2C52A-96E5-4B52-8357-5791C13DFD33}" srcOrd="0" destOrd="0" parTransId="{CF076F9D-7C04-4B91-BAC4-5C94B240DFDD}" sibTransId="{00DC1359-21FF-4883-A875-6894FCB457ED}"/>
    <dgm:cxn modelId="{39419694-3879-4B23-A1C1-78921BE48631}" type="presOf" srcId="{F5C2C52A-96E5-4B52-8357-5791C13DFD33}" destId="{A2E65D2B-1845-483D-9B1B-85A78CC15B5A}" srcOrd="0" destOrd="0" presId="urn:microsoft.com/office/officeart/2005/8/layout/vList6"/>
    <dgm:cxn modelId="{58E72A3A-2D85-4231-B4ED-F1B9A30B78B7}" srcId="{6AEF6E62-683F-4496-865D-22F0DF16C3E3}" destId="{7014E93D-8F9A-44B0-ADB8-0BE39F805B45}" srcOrd="0" destOrd="0" parTransId="{463CF8E6-6175-4DA1-9AC7-1AA1F1E6EC63}" sibTransId="{B1C1F48B-CB77-46DF-84AA-8416BD2C1C94}"/>
    <dgm:cxn modelId="{C769FDF9-9CAC-4AE1-979E-09F4D86A719E}" type="presOf" srcId="{7014E93D-8F9A-44B0-ADB8-0BE39F805B45}" destId="{2192D871-D4B5-4FF6-B464-05DE65C64BA9}" srcOrd="0" destOrd="0" presId="urn:microsoft.com/office/officeart/2005/8/layout/vList6"/>
    <dgm:cxn modelId="{11646A25-B742-4016-9CB1-5EFC3A9FDAAA}" srcId="{6AEF6E62-683F-4496-865D-22F0DF16C3E3}" destId="{D4C78DBC-18A6-4538-A77A-CD1F6C08E5E5}" srcOrd="1" destOrd="0" parTransId="{B493BA12-045F-4103-A85A-5767D4060E34}" sibTransId="{ABE21263-742B-4D93-965C-18A1B03836CB}"/>
    <dgm:cxn modelId="{52E4D202-8086-4885-B2CF-CACAF1611893}" srcId="{7014E93D-8F9A-44B0-ADB8-0BE39F805B45}" destId="{1A617313-2C04-469C-8F22-9C399A240616}" srcOrd="0" destOrd="0" parTransId="{A96D3774-59DA-435E-88A8-9CB4104B4A0D}" sibTransId="{7A8C21B0-0F62-4639-840F-BE2A9D1AD133}"/>
    <dgm:cxn modelId="{6EB989D2-4F0D-4576-96B5-768D6413454E}" type="presOf" srcId="{D4C78DBC-18A6-4538-A77A-CD1F6C08E5E5}" destId="{9FF2BA76-BE14-43BF-BEE2-1BCD9C34D59F}" srcOrd="0" destOrd="0" presId="urn:microsoft.com/office/officeart/2005/8/layout/vList6"/>
    <dgm:cxn modelId="{EE9AFABD-BD66-4F46-B262-A8B8526042C6}" type="presParOf" srcId="{AB47318E-C96B-4F88-AD9A-E94F99893819}" destId="{EA6F7D4B-CB15-44D5-BCFC-F692A19BDF52}" srcOrd="0" destOrd="0" presId="urn:microsoft.com/office/officeart/2005/8/layout/vList6"/>
    <dgm:cxn modelId="{29F0E67E-69DC-41A7-952A-C8AE1BED20BA}" type="presParOf" srcId="{EA6F7D4B-CB15-44D5-BCFC-F692A19BDF52}" destId="{2192D871-D4B5-4FF6-B464-05DE65C64BA9}" srcOrd="0" destOrd="0" presId="urn:microsoft.com/office/officeart/2005/8/layout/vList6"/>
    <dgm:cxn modelId="{772E8B95-9C02-4EE8-9F2F-9043D1CF083E}" type="presParOf" srcId="{EA6F7D4B-CB15-44D5-BCFC-F692A19BDF52}" destId="{AD8486B6-171B-4084-8DB4-785C2D2729F1}" srcOrd="1" destOrd="0" presId="urn:microsoft.com/office/officeart/2005/8/layout/vList6"/>
    <dgm:cxn modelId="{54501250-023C-4A05-A3AC-1ACE87273C4B}" type="presParOf" srcId="{AB47318E-C96B-4F88-AD9A-E94F99893819}" destId="{5DC52A36-9D4E-4C43-B5B2-26E3A5D4D78F}" srcOrd="1" destOrd="0" presId="urn:microsoft.com/office/officeart/2005/8/layout/vList6"/>
    <dgm:cxn modelId="{56FB825E-6ED8-45B5-A53C-6DD7B29A8681}" type="presParOf" srcId="{AB47318E-C96B-4F88-AD9A-E94F99893819}" destId="{51AEA88A-4ED9-49B5-8876-292A0176B9F2}" srcOrd="2" destOrd="0" presId="urn:microsoft.com/office/officeart/2005/8/layout/vList6"/>
    <dgm:cxn modelId="{501937D2-7E67-4EA5-9A59-FC91D1CC427D}" type="presParOf" srcId="{51AEA88A-4ED9-49B5-8876-292A0176B9F2}" destId="{9FF2BA76-BE14-43BF-BEE2-1BCD9C34D59F}" srcOrd="0" destOrd="0" presId="urn:microsoft.com/office/officeart/2005/8/layout/vList6"/>
    <dgm:cxn modelId="{B9DD72EF-97BE-4E5B-B577-518F78067C09}" type="presParOf" srcId="{51AEA88A-4ED9-49B5-8876-292A0176B9F2}" destId="{A2E65D2B-1845-483D-9B1B-85A78CC15B5A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6F4E01-3D97-4D78-852B-9C41FA3C5754}">
      <dsp:nvSpPr>
        <dsp:cNvPr id="0" name=""/>
        <dsp:cNvSpPr/>
      </dsp:nvSpPr>
      <dsp:spPr>
        <a:xfrm rot="5400000">
          <a:off x="1693054" y="404837"/>
          <a:ext cx="698563" cy="1162394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FA9F41-4F86-482F-AC99-77F667F7EFE8}">
      <dsp:nvSpPr>
        <dsp:cNvPr id="0" name=""/>
        <dsp:cNvSpPr/>
      </dsp:nvSpPr>
      <dsp:spPr>
        <a:xfrm>
          <a:off x="1576447" y="752143"/>
          <a:ext cx="1049416" cy="9198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Докторов </a:t>
          </a:r>
          <a:r>
            <a:rPr lang="en-GB" sz="2000" kern="1200" dirty="0"/>
            <a:t>PhD</a:t>
          </a:r>
        </a:p>
      </dsp:txBody>
      <dsp:txXfrm>
        <a:off x="1576447" y="752143"/>
        <a:ext cx="1049416" cy="919874"/>
      </dsp:txXfrm>
    </dsp:sp>
    <dsp:sp modelId="{03240CD9-8A87-487D-8149-C24EAC2CD4B7}">
      <dsp:nvSpPr>
        <dsp:cNvPr id="0" name=""/>
        <dsp:cNvSpPr/>
      </dsp:nvSpPr>
      <dsp:spPr>
        <a:xfrm>
          <a:off x="2427860" y="319260"/>
          <a:ext cx="198003" cy="198003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9BD6C1F-C055-419A-907B-DDF49FD2F5FA}">
      <dsp:nvSpPr>
        <dsp:cNvPr id="0" name=""/>
        <dsp:cNvSpPr/>
      </dsp:nvSpPr>
      <dsp:spPr>
        <a:xfrm rot="5400000">
          <a:off x="2977745" y="86939"/>
          <a:ext cx="698563" cy="1162394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5741D0-7401-438C-91E5-1483E2801B11}">
      <dsp:nvSpPr>
        <dsp:cNvPr id="0" name=""/>
        <dsp:cNvSpPr/>
      </dsp:nvSpPr>
      <dsp:spPr>
        <a:xfrm>
          <a:off x="2861137" y="434245"/>
          <a:ext cx="1049416" cy="9198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Кандидатов наук-</a:t>
          </a:r>
          <a:endParaRPr lang="en-GB" sz="2000" kern="1200" dirty="0"/>
        </a:p>
      </dsp:txBody>
      <dsp:txXfrm>
        <a:off x="2861137" y="434245"/>
        <a:ext cx="1049416" cy="919874"/>
      </dsp:txXfrm>
    </dsp:sp>
    <dsp:sp modelId="{7E24AA95-F9E6-4782-A9B9-3E96520E8742}">
      <dsp:nvSpPr>
        <dsp:cNvPr id="0" name=""/>
        <dsp:cNvSpPr/>
      </dsp:nvSpPr>
      <dsp:spPr>
        <a:xfrm>
          <a:off x="3712550" y="1362"/>
          <a:ext cx="198003" cy="198003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C2A95F-C186-447B-BFE9-31A7E0F6D851}">
      <dsp:nvSpPr>
        <dsp:cNvPr id="0" name=""/>
        <dsp:cNvSpPr/>
      </dsp:nvSpPr>
      <dsp:spPr>
        <a:xfrm rot="5400000">
          <a:off x="4262435" y="-230958"/>
          <a:ext cx="698563" cy="1162394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22BCCF-0A75-4D19-9585-E6304E6128C0}">
      <dsp:nvSpPr>
        <dsp:cNvPr id="0" name=""/>
        <dsp:cNvSpPr/>
      </dsp:nvSpPr>
      <dsp:spPr>
        <a:xfrm>
          <a:off x="4145828" y="116347"/>
          <a:ext cx="1049416" cy="9198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Докторов наук-</a:t>
          </a:r>
          <a:endParaRPr lang="en-GB" sz="2000" kern="1200" dirty="0"/>
        </a:p>
      </dsp:txBody>
      <dsp:txXfrm>
        <a:off x="4145828" y="116347"/>
        <a:ext cx="1049416" cy="919874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90248F-C126-4A71-AEF5-E4820B7B09EE}">
      <dsp:nvSpPr>
        <dsp:cNvPr id="0" name=""/>
        <dsp:cNvSpPr/>
      </dsp:nvSpPr>
      <dsp:spPr>
        <a:xfrm>
          <a:off x="4907189" y="410465"/>
          <a:ext cx="1473533" cy="1097673"/>
        </a:xfrm>
        <a:prstGeom prst="roundRect">
          <a:avLst/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6360" tIns="86360" rIns="86360" bIns="8636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СОП</a:t>
          </a:r>
          <a:endParaRPr lang="en-GB" sz="34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960773" y="464049"/>
        <a:ext cx="1366365" cy="990505"/>
      </dsp:txXfrm>
    </dsp:sp>
    <dsp:sp modelId="{A29C08E1-B15C-4C91-BF9F-801BE5EA6CD5}">
      <dsp:nvSpPr>
        <dsp:cNvPr id="0" name=""/>
        <dsp:cNvSpPr/>
      </dsp:nvSpPr>
      <dsp:spPr>
        <a:xfrm rot="21257985">
          <a:off x="6379453" y="860275"/>
          <a:ext cx="513158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13158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009D0F3-FF39-49A2-9160-1A8AD4647DBB}">
      <dsp:nvSpPr>
        <dsp:cNvPr id="0" name=""/>
        <dsp:cNvSpPr/>
      </dsp:nvSpPr>
      <dsp:spPr>
        <a:xfrm>
          <a:off x="6891343" y="212797"/>
          <a:ext cx="4295755" cy="815193"/>
        </a:xfrm>
        <a:prstGeom prst="roundRect">
          <a:avLst/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>
              <a:solidFill>
                <a:schemeClr val="bg1"/>
              </a:solidFill>
            </a:rPr>
            <a:t>Гидротехническое строительство (вводном хозяйстве)</a:t>
          </a:r>
          <a:endParaRPr lang="en-GB" sz="2000" b="1" kern="1200" dirty="0">
            <a:solidFill>
              <a:schemeClr val="bg1"/>
            </a:solidFill>
          </a:endParaRPr>
        </a:p>
      </dsp:txBody>
      <dsp:txXfrm>
        <a:off x="6931137" y="252591"/>
        <a:ext cx="4216167" cy="735605"/>
      </dsp:txXfrm>
    </dsp:sp>
    <dsp:sp modelId="{1DF15D75-DD33-48E9-B9BA-E474D439CBA5}">
      <dsp:nvSpPr>
        <dsp:cNvPr id="0" name=""/>
        <dsp:cNvSpPr/>
      </dsp:nvSpPr>
      <dsp:spPr>
        <a:xfrm rot="1409280">
          <a:off x="6333830" y="1505034"/>
          <a:ext cx="113188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131884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9056CB-D54A-4866-9EF1-6A67FDBA0319}">
      <dsp:nvSpPr>
        <dsp:cNvPr id="0" name=""/>
        <dsp:cNvSpPr/>
      </dsp:nvSpPr>
      <dsp:spPr>
        <a:xfrm>
          <a:off x="6178007" y="1730594"/>
          <a:ext cx="4209430" cy="750838"/>
        </a:xfrm>
        <a:prstGeom prst="roundRect">
          <a:avLst/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>
              <a:solidFill>
                <a:schemeClr val="bg1"/>
              </a:solidFill>
            </a:rPr>
            <a:t>Инновационные технологии в водном хозяйстве</a:t>
          </a:r>
          <a:endParaRPr lang="en-GB" sz="2000" b="1" kern="1200" dirty="0">
            <a:solidFill>
              <a:schemeClr val="bg1"/>
            </a:solidFill>
          </a:endParaRPr>
        </a:p>
      </dsp:txBody>
      <dsp:txXfrm>
        <a:off x="6214660" y="1767247"/>
        <a:ext cx="4136124" cy="677532"/>
      </dsp:txXfrm>
    </dsp:sp>
    <dsp:sp modelId="{64202EAD-5FE0-45D3-8CFF-FB0F988607B1}">
      <dsp:nvSpPr>
        <dsp:cNvPr id="0" name=""/>
        <dsp:cNvSpPr/>
      </dsp:nvSpPr>
      <dsp:spPr>
        <a:xfrm rot="9427844">
          <a:off x="3745248" y="1505077"/>
          <a:ext cx="1209476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209476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867AA60-243D-49DE-A15C-B7D3F3F03D57}">
      <dsp:nvSpPr>
        <dsp:cNvPr id="0" name=""/>
        <dsp:cNvSpPr/>
      </dsp:nvSpPr>
      <dsp:spPr>
        <a:xfrm>
          <a:off x="1028950" y="1740097"/>
          <a:ext cx="3753605" cy="748272"/>
        </a:xfrm>
        <a:prstGeom prst="roundRect">
          <a:avLst/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>
              <a:solidFill>
                <a:schemeClr val="bg1"/>
              </a:solidFill>
            </a:rPr>
            <a:t>Инженерные системы водоснабжения</a:t>
          </a:r>
          <a:endParaRPr lang="en-GB" sz="2000" b="1" kern="1200" dirty="0">
            <a:solidFill>
              <a:schemeClr val="bg1"/>
            </a:solidFill>
          </a:endParaRPr>
        </a:p>
      </dsp:txBody>
      <dsp:txXfrm>
        <a:off x="1065478" y="1776625"/>
        <a:ext cx="3680549" cy="675216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E6F236-58C6-4952-A40F-F4DC1FE3ED2A}">
      <dsp:nvSpPr>
        <dsp:cNvPr id="0" name=""/>
        <dsp:cNvSpPr/>
      </dsp:nvSpPr>
      <dsp:spPr>
        <a:xfrm>
          <a:off x="4435108" y="78318"/>
          <a:ext cx="1554321" cy="539795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045DA5C-A25E-43E1-8CA9-057B8478DC82}">
      <dsp:nvSpPr>
        <dsp:cNvPr id="0" name=""/>
        <dsp:cNvSpPr/>
      </dsp:nvSpPr>
      <dsp:spPr>
        <a:xfrm>
          <a:off x="4573182" y="1382234"/>
          <a:ext cx="1282993" cy="228505"/>
        </a:xfrm>
        <a:prstGeom prst="downArrow">
          <a:avLst/>
        </a:prstGeom>
        <a:solidFill>
          <a:srgbClr val="FFC000"/>
        </a:solidFill>
        <a:ln w="1270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8F48A4-BA0D-445E-92FA-B278B95A992F}">
      <dsp:nvSpPr>
        <dsp:cNvPr id="0" name=""/>
        <dsp:cNvSpPr/>
      </dsp:nvSpPr>
      <dsp:spPr>
        <a:xfrm>
          <a:off x="4491738" y="1554321"/>
          <a:ext cx="1445880" cy="3614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>
            <a:solidFill>
              <a:schemeClr val="bg1"/>
            </a:solidFill>
          </a:endParaRPr>
        </a:p>
      </dsp:txBody>
      <dsp:txXfrm>
        <a:off x="4491738" y="1554321"/>
        <a:ext cx="1445880" cy="361470"/>
      </dsp:txXfrm>
    </dsp:sp>
    <dsp:sp modelId="{8203B541-3879-4A13-AC38-572F92357E41}">
      <dsp:nvSpPr>
        <dsp:cNvPr id="0" name=""/>
        <dsp:cNvSpPr/>
      </dsp:nvSpPr>
      <dsp:spPr>
        <a:xfrm>
          <a:off x="5000206" y="659803"/>
          <a:ext cx="542205" cy="542205"/>
        </a:xfrm>
        <a:prstGeom prst="ellipse">
          <a:avLst/>
        </a:prstGeom>
        <a:noFill/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 dirty="0"/>
        </a:p>
      </dsp:txBody>
      <dsp:txXfrm>
        <a:off x="5079610" y="739207"/>
        <a:ext cx="383397" cy="383397"/>
      </dsp:txXfrm>
    </dsp:sp>
    <dsp:sp modelId="{3458FBEA-7951-48A2-BD7E-9A78AE6A6B86}">
      <dsp:nvSpPr>
        <dsp:cNvPr id="0" name=""/>
        <dsp:cNvSpPr/>
      </dsp:nvSpPr>
      <dsp:spPr>
        <a:xfrm>
          <a:off x="2234016" y="172330"/>
          <a:ext cx="2619225" cy="391195"/>
        </a:xfrm>
        <a:prstGeom prst="ellipse">
          <a:avLst/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cap="all" baseline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Научные</a:t>
          </a:r>
        </a:p>
      </dsp:txBody>
      <dsp:txXfrm>
        <a:off x="2617593" y="229619"/>
        <a:ext cx="1852071" cy="276617"/>
      </dsp:txXfrm>
    </dsp:sp>
    <dsp:sp modelId="{7268A8DA-3D64-4895-A67E-11A0C1B787B2}">
      <dsp:nvSpPr>
        <dsp:cNvPr id="0" name=""/>
        <dsp:cNvSpPr/>
      </dsp:nvSpPr>
      <dsp:spPr>
        <a:xfrm>
          <a:off x="4824061" y="169782"/>
          <a:ext cx="2949515" cy="424563"/>
        </a:xfrm>
        <a:prstGeom prst="ellipse">
          <a:avLst/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cap="all" baseline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исследования</a:t>
          </a:r>
        </a:p>
      </dsp:txBody>
      <dsp:txXfrm>
        <a:off x="5256007" y="231958"/>
        <a:ext cx="2085623" cy="300211"/>
      </dsp:txXfrm>
    </dsp:sp>
    <dsp:sp modelId="{5DC14A03-4138-4792-95EF-7A9BC7FD386E}">
      <dsp:nvSpPr>
        <dsp:cNvPr id="0" name=""/>
        <dsp:cNvSpPr/>
      </dsp:nvSpPr>
      <dsp:spPr>
        <a:xfrm>
          <a:off x="1678748" y="0"/>
          <a:ext cx="6986775" cy="1349488"/>
        </a:xfrm>
        <a:prstGeom prst="funnel">
          <a:avLst/>
        </a:prstGeom>
        <a:solidFill>
          <a:srgbClr val="002060">
            <a:alpha val="40000"/>
          </a:srgb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445322-0F2C-4C5F-AB1A-76D1003762CD}">
      <dsp:nvSpPr>
        <dsp:cNvPr id="0" name=""/>
        <dsp:cNvSpPr/>
      </dsp:nvSpPr>
      <dsp:spPr>
        <a:xfrm>
          <a:off x="-7442649" y="-1137427"/>
          <a:ext cx="8856407" cy="8856407"/>
        </a:xfrm>
        <a:prstGeom prst="blockArc">
          <a:avLst>
            <a:gd name="adj1" fmla="val 18900000"/>
            <a:gd name="adj2" fmla="val 2700000"/>
            <a:gd name="adj3" fmla="val 244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6CAEF5D-4FDC-4ABB-813A-55D5FF1515C1}">
      <dsp:nvSpPr>
        <dsp:cNvPr id="0" name=""/>
        <dsp:cNvSpPr/>
      </dsp:nvSpPr>
      <dsp:spPr>
        <a:xfrm>
          <a:off x="739592" y="505989"/>
          <a:ext cx="8040101" cy="1012506"/>
        </a:xfrm>
        <a:prstGeom prst="rect">
          <a:avLst/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3677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Работа с </a:t>
          </a:r>
          <a:r>
            <a:rPr lang="ru-RU" sz="1800" kern="1200" dirty="0" err="1"/>
            <a:t>акиматами</a:t>
          </a:r>
          <a:r>
            <a:rPr lang="ru-RU" sz="1800" kern="1200" dirty="0"/>
            <a:t> и отраслевыми министерствами по определению </a:t>
          </a:r>
          <a:r>
            <a:rPr lang="ru-RU" sz="1800" kern="1200" dirty="0" smtClean="0"/>
            <a:t>потребностей и </a:t>
          </a:r>
          <a:r>
            <a:rPr lang="ru-RU" sz="1800" kern="1200" dirty="0"/>
            <a:t>в кадрах водного направления и обеспечению целевого набора по областям и трудоустройство</a:t>
          </a:r>
        </a:p>
      </dsp:txBody>
      <dsp:txXfrm>
        <a:off x="739592" y="505989"/>
        <a:ext cx="8040101" cy="1012506"/>
      </dsp:txXfrm>
    </dsp:sp>
    <dsp:sp modelId="{56560F8A-9F27-489A-A9FB-6A1B16260FCB}">
      <dsp:nvSpPr>
        <dsp:cNvPr id="0" name=""/>
        <dsp:cNvSpPr/>
      </dsp:nvSpPr>
      <dsp:spPr>
        <a:xfrm>
          <a:off x="85513" y="336901"/>
          <a:ext cx="1265632" cy="1265632"/>
        </a:xfrm>
        <a:prstGeom prst="ellipse">
          <a:avLst/>
        </a:prstGeom>
        <a:solidFill>
          <a:srgbClr val="FFC000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8CBAACB-A511-42BC-B76B-A7592BEA2922}">
      <dsp:nvSpPr>
        <dsp:cNvPr id="0" name=""/>
        <dsp:cNvSpPr/>
      </dsp:nvSpPr>
      <dsp:spPr>
        <a:xfrm>
          <a:off x="1320085" y="2025012"/>
          <a:ext cx="7459608" cy="1012506"/>
        </a:xfrm>
        <a:prstGeom prst="rect">
          <a:avLst/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3677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Работа со СМИ по </a:t>
          </a:r>
          <a:r>
            <a:rPr lang="ru-RU" sz="1800" kern="1200" dirty="0" smtClean="0"/>
            <a:t>пропаганде </a:t>
          </a:r>
          <a:r>
            <a:rPr lang="ru-RU" sz="1800" kern="1200" dirty="0"/>
            <a:t>специальностей водного направления и престижу специалистов (республики, областные и районные газеты) ролики, реклама и т.д.</a:t>
          </a:r>
        </a:p>
      </dsp:txBody>
      <dsp:txXfrm>
        <a:off x="1320085" y="2025012"/>
        <a:ext cx="7459608" cy="1012506"/>
      </dsp:txXfrm>
    </dsp:sp>
    <dsp:sp modelId="{4B1DE1DD-E390-483E-991D-0123E97E8DB2}">
      <dsp:nvSpPr>
        <dsp:cNvPr id="0" name=""/>
        <dsp:cNvSpPr/>
      </dsp:nvSpPr>
      <dsp:spPr>
        <a:xfrm>
          <a:off x="687268" y="1898448"/>
          <a:ext cx="1265632" cy="1265632"/>
        </a:xfrm>
        <a:prstGeom prst="ellipse">
          <a:avLst/>
        </a:prstGeom>
        <a:solidFill>
          <a:srgbClr val="FFC000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EC5DA1F-61EA-4E31-8725-243204D997EC}">
      <dsp:nvSpPr>
        <dsp:cNvPr id="0" name=""/>
        <dsp:cNvSpPr/>
      </dsp:nvSpPr>
      <dsp:spPr>
        <a:xfrm>
          <a:off x="1320085" y="3544034"/>
          <a:ext cx="7459608" cy="1012506"/>
        </a:xfrm>
        <a:prstGeom prst="rect">
          <a:avLst/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3677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Презентация университета, института, специализированных лабораторий, дни открытых дверей ()школы, </a:t>
          </a:r>
          <a:r>
            <a:rPr lang="ru-RU" sz="1800" kern="1200" dirty="0" smtClean="0"/>
            <a:t>колледжи и </a:t>
          </a:r>
          <a:r>
            <a:rPr lang="ru-RU" sz="1800" kern="1200" dirty="0"/>
            <a:t>т.д.)</a:t>
          </a:r>
        </a:p>
      </dsp:txBody>
      <dsp:txXfrm>
        <a:off x="1320085" y="3544034"/>
        <a:ext cx="7459608" cy="1012506"/>
      </dsp:txXfrm>
    </dsp:sp>
    <dsp:sp modelId="{3079EA94-7289-496D-BCB7-7180D95A6D3F}">
      <dsp:nvSpPr>
        <dsp:cNvPr id="0" name=""/>
        <dsp:cNvSpPr/>
      </dsp:nvSpPr>
      <dsp:spPr>
        <a:xfrm>
          <a:off x="737198" y="3366618"/>
          <a:ext cx="1265632" cy="1265632"/>
        </a:xfrm>
        <a:prstGeom prst="ellipse">
          <a:avLst/>
        </a:prstGeom>
        <a:solidFill>
          <a:srgbClr val="FFC000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70CD1D-1630-4D4E-9ED7-B5628B9933A9}">
      <dsp:nvSpPr>
        <dsp:cNvPr id="0" name=""/>
        <dsp:cNvSpPr/>
      </dsp:nvSpPr>
      <dsp:spPr>
        <a:xfrm>
          <a:off x="739592" y="5063057"/>
          <a:ext cx="8040101" cy="1012506"/>
        </a:xfrm>
        <a:prstGeom prst="rect">
          <a:avLst/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3677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Открытие представительства Университета </a:t>
          </a:r>
          <a:r>
            <a:rPr lang="ru-RU" sz="1800" kern="1200" dirty="0" err="1"/>
            <a:t>Дулати</a:t>
          </a:r>
          <a:r>
            <a:rPr lang="ru-RU" sz="1800" kern="1200" dirty="0"/>
            <a:t> по координации набора и подготовки кадров для водной отрасли – в Северо-Казахстанской области (г</a:t>
          </a:r>
          <a:r>
            <a:rPr lang="ru-RU" sz="1800" kern="1200" dirty="0" smtClean="0"/>
            <a:t>. Петропавловск</a:t>
          </a:r>
          <a:r>
            <a:rPr lang="ru-RU" sz="1800" kern="1200" dirty="0"/>
            <a:t>), в Туркестанской области (г. Туркестан), в </a:t>
          </a:r>
          <a:r>
            <a:rPr lang="ru-RU" sz="1800" kern="1200" dirty="0" err="1"/>
            <a:t>Жетысуской</a:t>
          </a:r>
          <a:r>
            <a:rPr lang="ru-RU" sz="1800" kern="1200" dirty="0"/>
            <a:t> области (г</a:t>
          </a:r>
          <a:r>
            <a:rPr lang="ru-RU" sz="1800" kern="1200" dirty="0" smtClean="0"/>
            <a:t>. </a:t>
          </a:r>
          <a:r>
            <a:rPr lang="ru-RU" sz="1800" kern="1200" dirty="0" err="1" smtClean="0"/>
            <a:t>Талдыкурган</a:t>
          </a:r>
          <a:r>
            <a:rPr lang="ru-RU" sz="1800" kern="1200" dirty="0"/>
            <a:t>) и др. </a:t>
          </a:r>
        </a:p>
      </dsp:txBody>
      <dsp:txXfrm>
        <a:off x="739592" y="5063057"/>
        <a:ext cx="8040101" cy="1012506"/>
      </dsp:txXfrm>
    </dsp:sp>
    <dsp:sp modelId="{41160AF9-7C90-48E1-9A59-8DED8A0CD43F}">
      <dsp:nvSpPr>
        <dsp:cNvPr id="0" name=""/>
        <dsp:cNvSpPr/>
      </dsp:nvSpPr>
      <dsp:spPr>
        <a:xfrm>
          <a:off x="104371" y="4889019"/>
          <a:ext cx="1265632" cy="1265632"/>
        </a:xfrm>
        <a:prstGeom prst="ellipse">
          <a:avLst/>
        </a:prstGeom>
        <a:solidFill>
          <a:srgbClr val="FFC000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3E7947-1562-40E7-977F-579F50C39F34}">
      <dsp:nvSpPr>
        <dsp:cNvPr id="0" name=""/>
        <dsp:cNvSpPr/>
      </dsp:nvSpPr>
      <dsp:spPr>
        <a:xfrm>
          <a:off x="0" y="369333"/>
          <a:ext cx="3815907" cy="4680000"/>
        </a:xfrm>
        <a:prstGeom prst="rightArrow">
          <a:avLst/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A02228-4536-436C-8C1C-1B250BA22B6D}">
      <dsp:nvSpPr>
        <dsp:cNvPr id="0" name=""/>
        <dsp:cNvSpPr/>
      </dsp:nvSpPr>
      <dsp:spPr>
        <a:xfrm>
          <a:off x="145223" y="1550132"/>
          <a:ext cx="3126064" cy="234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43840" rIns="0" bIns="2438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err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Профориентационные</a:t>
          </a:r>
          <a:r>
            <a:rPr lang="ru-RU" sz="2400" b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ориентиры</a:t>
          </a:r>
        </a:p>
      </dsp:txBody>
      <dsp:txXfrm>
        <a:off x="145223" y="1550132"/>
        <a:ext cx="3126064" cy="23400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F5C8E4-C404-4727-BE99-5C50E8C47C18}">
      <dsp:nvSpPr>
        <dsp:cNvPr id="0" name=""/>
        <dsp:cNvSpPr/>
      </dsp:nvSpPr>
      <dsp:spPr>
        <a:xfrm flipV="1">
          <a:off x="1160168" y="901550"/>
          <a:ext cx="45696" cy="1240828"/>
        </a:xfrm>
        <a:prstGeom prst="triangle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98DCE255-0B9E-4B85-8366-7FA98CD807BC}">
      <dsp:nvSpPr>
        <dsp:cNvPr id="0" name=""/>
        <dsp:cNvSpPr/>
      </dsp:nvSpPr>
      <dsp:spPr>
        <a:xfrm>
          <a:off x="3048157" y="728662"/>
          <a:ext cx="6978039" cy="648432"/>
        </a:xfrm>
        <a:prstGeom prst="roundRect">
          <a:avLst/>
        </a:prstGeom>
        <a:solidFill>
          <a:srgbClr val="002060">
            <a:alpha val="90000"/>
          </a:srgbClr>
        </a:solidFill>
        <a:ln w="6350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Институт «Водное хозяйство и природообустройство»</a:t>
          </a:r>
        </a:p>
      </dsp:txBody>
      <dsp:txXfrm>
        <a:off x="3079811" y="760316"/>
        <a:ext cx="6914731" cy="585124"/>
      </dsp:txXfrm>
    </dsp:sp>
    <dsp:sp modelId="{81B5E771-82EC-4DC4-9D35-E0B09B4BB278}">
      <dsp:nvSpPr>
        <dsp:cNvPr id="0" name=""/>
        <dsp:cNvSpPr/>
      </dsp:nvSpPr>
      <dsp:spPr>
        <a:xfrm>
          <a:off x="3125899" y="1481182"/>
          <a:ext cx="6966091" cy="774595"/>
        </a:xfrm>
        <a:prstGeom prst="roundRect">
          <a:avLst/>
        </a:prstGeom>
        <a:solidFill>
          <a:srgbClr val="002060">
            <a:alpha val="90000"/>
          </a:srgbClr>
        </a:solidFill>
        <a:ln w="6350" cap="flat" cmpd="sng" algn="ctr">
          <a:solidFill>
            <a:schemeClr val="accent1">
              <a:alpha val="90000"/>
              <a:hueOff val="0"/>
              <a:satOff val="0"/>
              <a:lumOff val="0"/>
              <a:alphaOff val="-2000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altLang="ru-RU" sz="2000" b="1" kern="1200" dirty="0">
              <a:solidFill>
                <a:schemeClr val="bg1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rPr>
            <a:t>Кафедры: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</a:pPr>
          <a:r>
            <a:rPr lang="ru-RU" altLang="ru-RU" sz="2000" b="1" kern="1200" dirty="0">
              <a:solidFill>
                <a:schemeClr val="bg1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rPr>
            <a:t>- «Водные ресурсы»; 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</a:pPr>
          <a:r>
            <a:rPr lang="ru-RU" altLang="ru-RU" sz="2000" b="1" kern="1200" dirty="0">
              <a:solidFill>
                <a:schemeClr val="bg1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rPr>
            <a:t>- «Мелиорация и агрономия»</a:t>
          </a:r>
          <a:endParaRPr lang="ru-RU" sz="2000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163712" y="1518995"/>
        <a:ext cx="6890465" cy="698969"/>
      </dsp:txXfrm>
    </dsp:sp>
    <dsp:sp modelId="{8AD991BA-40DC-437B-953D-FA1984807C5E}">
      <dsp:nvSpPr>
        <dsp:cNvPr id="0" name=""/>
        <dsp:cNvSpPr/>
      </dsp:nvSpPr>
      <dsp:spPr>
        <a:xfrm>
          <a:off x="3048157" y="0"/>
          <a:ext cx="6895817" cy="612130"/>
        </a:xfrm>
        <a:prstGeom prst="roundRect">
          <a:avLst/>
        </a:prstGeom>
        <a:solidFill>
          <a:srgbClr val="002060">
            <a:alpha val="90000"/>
          </a:srgbClr>
        </a:solidFill>
        <a:ln w="6350" cap="flat" cmpd="sng" algn="ctr">
          <a:solidFill>
            <a:schemeClr val="accent1">
              <a:alpha val="90000"/>
              <a:hueOff val="0"/>
              <a:satOff val="0"/>
              <a:lumOff val="0"/>
              <a:alphaOff val="-4000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914400">
            <a:lnSpc>
              <a:spcPct val="100000"/>
            </a:lnSpc>
            <a:spcBef>
              <a:spcPct val="0"/>
            </a:spcBef>
            <a:spcAft>
              <a:spcPts val="0"/>
            </a:spcAft>
            <a:buFontTx/>
            <a:buNone/>
          </a:pPr>
          <a:r>
            <a:rPr lang="ru-RU" altLang="ru-RU" sz="2000" b="1" kern="1200" dirty="0">
              <a:solidFill>
                <a:schemeClr val="bg1"/>
              </a:solidFill>
              <a:latin typeface="Arial" panose="020B0604020202020204" pitchFamily="34" charset="0"/>
              <a:cs typeface="Times New Roman" panose="02020603050405020304" pitchFamily="18" charset="0"/>
            </a:rPr>
            <a:t>Таразский региональный университет </a:t>
          </a:r>
        </a:p>
        <a:p>
          <a:pPr marL="0" lvl="0" indent="0" algn="ctr" defTabSz="914400">
            <a:lnSpc>
              <a:spcPct val="100000"/>
            </a:lnSpc>
            <a:spcBef>
              <a:spcPct val="0"/>
            </a:spcBef>
            <a:spcAft>
              <a:spcPts val="0"/>
            </a:spcAft>
            <a:buFontTx/>
            <a:buNone/>
          </a:pPr>
          <a:r>
            <a:rPr lang="ru-RU" altLang="ru-RU" sz="2000" b="1" kern="1200" dirty="0">
              <a:solidFill>
                <a:schemeClr val="bg1"/>
              </a:solidFill>
              <a:latin typeface="Arial" panose="020B0604020202020204" pitchFamily="34" charset="0"/>
              <a:cs typeface="Times New Roman" panose="02020603050405020304" pitchFamily="18" charset="0"/>
            </a:rPr>
            <a:t>им.М.Х.Дулати</a:t>
          </a:r>
          <a:endParaRPr lang="ru-RU" sz="2000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078039" y="29882"/>
        <a:ext cx="6836053" cy="55236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0184B7-E49B-45BE-8FC4-73977B35A802}">
      <dsp:nvSpPr>
        <dsp:cNvPr id="0" name=""/>
        <dsp:cNvSpPr/>
      </dsp:nvSpPr>
      <dsp:spPr>
        <a:xfrm rot="5400000">
          <a:off x="1116139" y="510042"/>
          <a:ext cx="451088" cy="513548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2459F69-B38E-4C1C-8BBB-9D5BE50EB4A7}">
      <dsp:nvSpPr>
        <dsp:cNvPr id="0" name=""/>
        <dsp:cNvSpPr/>
      </dsp:nvSpPr>
      <dsp:spPr>
        <a:xfrm>
          <a:off x="44863" y="10001"/>
          <a:ext cx="2662899" cy="531533"/>
        </a:xfrm>
        <a:prstGeom prst="roundRect">
          <a:avLst>
            <a:gd name="adj" fmla="val 16670"/>
          </a:avLst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/>
            <a:t>Бакалавриат-</a:t>
          </a:r>
          <a:endParaRPr lang="en-GB" sz="2200" kern="1200" dirty="0"/>
        </a:p>
      </dsp:txBody>
      <dsp:txXfrm>
        <a:off x="70815" y="35953"/>
        <a:ext cx="2610995" cy="479629"/>
      </dsp:txXfrm>
    </dsp:sp>
    <dsp:sp modelId="{FF414C42-192C-43D1-9644-F83AF13A9E90}">
      <dsp:nvSpPr>
        <dsp:cNvPr id="0" name=""/>
        <dsp:cNvSpPr/>
      </dsp:nvSpPr>
      <dsp:spPr>
        <a:xfrm>
          <a:off x="1755997" y="60695"/>
          <a:ext cx="552292" cy="4296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C98D81-31E9-4A63-887B-22BF2132C9E8}">
      <dsp:nvSpPr>
        <dsp:cNvPr id="0" name=""/>
        <dsp:cNvSpPr/>
      </dsp:nvSpPr>
      <dsp:spPr>
        <a:xfrm rot="5400000">
          <a:off x="2135744" y="1107130"/>
          <a:ext cx="451088" cy="513548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CE9CDA5-AE58-4BF9-A0B0-940297536580}">
      <dsp:nvSpPr>
        <dsp:cNvPr id="0" name=""/>
        <dsp:cNvSpPr/>
      </dsp:nvSpPr>
      <dsp:spPr>
        <a:xfrm>
          <a:off x="1323054" y="607088"/>
          <a:ext cx="2145724" cy="531533"/>
        </a:xfrm>
        <a:prstGeom prst="roundRect">
          <a:avLst>
            <a:gd name="adj" fmla="val 16670"/>
          </a:avLst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/>
            <a:t>Магистратура-</a:t>
          </a:r>
          <a:endParaRPr lang="en-GB" sz="2200" kern="1200" dirty="0"/>
        </a:p>
      </dsp:txBody>
      <dsp:txXfrm>
        <a:off x="1349006" y="633040"/>
        <a:ext cx="2093820" cy="479629"/>
      </dsp:txXfrm>
    </dsp:sp>
    <dsp:sp modelId="{4B8DEAB8-E0D7-4B71-8287-D67D154E2D5C}">
      <dsp:nvSpPr>
        <dsp:cNvPr id="0" name=""/>
        <dsp:cNvSpPr/>
      </dsp:nvSpPr>
      <dsp:spPr>
        <a:xfrm>
          <a:off x="2775601" y="657782"/>
          <a:ext cx="552292" cy="4296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6A92D6-4119-4D8A-9BB7-D4E4E13B966E}">
      <dsp:nvSpPr>
        <dsp:cNvPr id="0" name=""/>
        <dsp:cNvSpPr/>
      </dsp:nvSpPr>
      <dsp:spPr>
        <a:xfrm>
          <a:off x="2601246" y="1204176"/>
          <a:ext cx="2348392" cy="531533"/>
        </a:xfrm>
        <a:prstGeom prst="roundRect">
          <a:avLst>
            <a:gd name="adj" fmla="val 16670"/>
          </a:avLst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/>
            <a:t>Докторантура-</a:t>
          </a:r>
          <a:endParaRPr lang="en-GB" sz="2200" kern="1200" dirty="0"/>
        </a:p>
      </dsp:txBody>
      <dsp:txXfrm>
        <a:off x="2627198" y="1230128"/>
        <a:ext cx="2296488" cy="47962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8626E8-EDDB-4F5F-98B9-5196E22CF665}">
      <dsp:nvSpPr>
        <dsp:cNvPr id="0" name=""/>
        <dsp:cNvSpPr/>
      </dsp:nvSpPr>
      <dsp:spPr>
        <a:xfrm>
          <a:off x="2957272" y="-53387"/>
          <a:ext cx="3198261" cy="3198747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85EBD4-97A1-48BF-990C-5537CA54FFD4}">
      <dsp:nvSpPr>
        <dsp:cNvPr id="0" name=""/>
        <dsp:cNvSpPr/>
      </dsp:nvSpPr>
      <dsp:spPr>
        <a:xfrm flipH="1">
          <a:off x="3783599" y="1010028"/>
          <a:ext cx="1586659" cy="816771"/>
        </a:xfrm>
        <a:prstGeom prst="rect">
          <a:avLst/>
        </a:prstGeom>
        <a:solidFill>
          <a:srgbClr val="FFC000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1600" b="1" kern="1200" cap="all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9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1600" b="1" kern="1200" cap="all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kk-KZ" sz="1600" b="1" kern="1200" cap="all" baseline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кафедр</a:t>
          </a:r>
          <a:endParaRPr lang="kk-KZ" sz="1600" b="1" kern="1200" cap="all" baseline="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6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783599" y="1010028"/>
        <a:ext cx="1586659" cy="816771"/>
      </dsp:txXfrm>
    </dsp:sp>
    <dsp:sp modelId="{9E0296F7-B302-4742-A78E-5ED435FD89C6}">
      <dsp:nvSpPr>
        <dsp:cNvPr id="0" name=""/>
        <dsp:cNvSpPr/>
      </dsp:nvSpPr>
      <dsp:spPr>
        <a:xfrm>
          <a:off x="2148363" y="2614973"/>
          <a:ext cx="2225126" cy="1637726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3BEE0A-DB67-4B0B-9CDE-469C6828D950}">
      <dsp:nvSpPr>
        <dsp:cNvPr id="0" name=""/>
        <dsp:cNvSpPr/>
      </dsp:nvSpPr>
      <dsp:spPr>
        <a:xfrm>
          <a:off x="3105605" y="2995523"/>
          <a:ext cx="2576886" cy="888393"/>
        </a:xfrm>
        <a:prstGeom prst="rect">
          <a:avLst/>
        </a:prstGeom>
        <a:solidFill>
          <a:srgbClr val="FFC000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Университет</a:t>
          </a:r>
          <a:endParaRPr lang="en-GB" sz="2000" b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105605" y="2995523"/>
        <a:ext cx="2576886" cy="888393"/>
      </dsp:txXfrm>
    </dsp:sp>
    <dsp:sp modelId="{5AFC9A1D-39D8-458C-88B1-1DCD85F5299F}">
      <dsp:nvSpPr>
        <dsp:cNvPr id="0" name=""/>
        <dsp:cNvSpPr/>
      </dsp:nvSpPr>
      <dsp:spPr>
        <a:xfrm>
          <a:off x="3095897" y="3895774"/>
          <a:ext cx="2747801" cy="2748903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A0B2559-8F32-482E-94A1-AFF8CF06233F}">
      <dsp:nvSpPr>
        <dsp:cNvPr id="0" name=""/>
        <dsp:cNvSpPr/>
      </dsp:nvSpPr>
      <dsp:spPr>
        <a:xfrm>
          <a:off x="3579390" y="4854601"/>
          <a:ext cx="1777212" cy="888393"/>
        </a:xfrm>
        <a:prstGeom prst="rect">
          <a:avLst/>
        </a:prstGeom>
        <a:solidFill>
          <a:srgbClr val="FFC000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Образовательные программы-53</a:t>
          </a:r>
          <a:endParaRPr lang="en-GB" sz="16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579390" y="4854601"/>
        <a:ext cx="1777212" cy="88839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BA7F14-B8A1-457E-A931-2ABE312EFED1}">
      <dsp:nvSpPr>
        <dsp:cNvPr id="0" name=""/>
        <dsp:cNvSpPr/>
      </dsp:nvSpPr>
      <dsp:spPr>
        <a:xfrm rot="16200000">
          <a:off x="1265903" y="-1265903"/>
          <a:ext cx="3283974" cy="5815780"/>
        </a:xfrm>
        <a:prstGeom prst="round1Rect">
          <a:avLst/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1592" tIns="291592" rIns="291592" bIns="291592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41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Учебный </a:t>
          </a:r>
        </a:p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41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Процесс (18)</a:t>
          </a:r>
        </a:p>
      </dsp:txBody>
      <dsp:txXfrm rot="5400000">
        <a:off x="-1" y="1"/>
        <a:ext cx="5815780" cy="2462980"/>
      </dsp:txXfrm>
    </dsp:sp>
    <dsp:sp modelId="{FCA99726-EC01-46B1-BFA8-3F67B793F3B0}">
      <dsp:nvSpPr>
        <dsp:cNvPr id="0" name=""/>
        <dsp:cNvSpPr/>
      </dsp:nvSpPr>
      <dsp:spPr>
        <a:xfrm>
          <a:off x="5800019" y="0"/>
          <a:ext cx="5815780" cy="3283974"/>
        </a:xfrm>
        <a:prstGeom prst="round1Rect">
          <a:avLst/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1592" tIns="291592" rIns="291592" bIns="291592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41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Научные исследования (15)</a:t>
          </a:r>
        </a:p>
      </dsp:txBody>
      <dsp:txXfrm>
        <a:off x="5800019" y="0"/>
        <a:ext cx="5815780" cy="2462980"/>
      </dsp:txXfrm>
    </dsp:sp>
    <dsp:sp modelId="{AB8064CC-6C9D-421A-AA7F-B1C0B0666C41}">
      <dsp:nvSpPr>
        <dsp:cNvPr id="0" name=""/>
        <dsp:cNvSpPr/>
      </dsp:nvSpPr>
      <dsp:spPr>
        <a:xfrm rot="10800000">
          <a:off x="0" y="3283974"/>
          <a:ext cx="5815780" cy="3283974"/>
        </a:xfrm>
        <a:prstGeom prst="round1Rect">
          <a:avLst/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1592" tIns="291592" rIns="291592" bIns="291592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1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Наращивание кадрового потенциала (5)</a:t>
          </a:r>
        </a:p>
      </dsp:txBody>
      <dsp:txXfrm rot="10800000">
        <a:off x="0" y="4104967"/>
        <a:ext cx="5815780" cy="2462980"/>
      </dsp:txXfrm>
    </dsp:sp>
    <dsp:sp modelId="{E050E567-C404-44CE-9F03-B007EBE5261B}">
      <dsp:nvSpPr>
        <dsp:cNvPr id="0" name=""/>
        <dsp:cNvSpPr/>
      </dsp:nvSpPr>
      <dsp:spPr>
        <a:xfrm rot="5400000">
          <a:off x="7081683" y="2018071"/>
          <a:ext cx="3283974" cy="5815780"/>
        </a:xfrm>
        <a:prstGeom prst="round1Rect">
          <a:avLst/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1592" tIns="291592" rIns="291592" bIns="291592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1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Профориентационная работа (8)</a:t>
          </a:r>
        </a:p>
      </dsp:txBody>
      <dsp:txXfrm rot="-5400000">
        <a:off x="5815779" y="4104967"/>
        <a:ext cx="5815780" cy="2462980"/>
      </dsp:txXfrm>
    </dsp:sp>
    <dsp:sp modelId="{3413DF28-909F-4754-8F53-EE6A5FC2CBDC}">
      <dsp:nvSpPr>
        <dsp:cNvPr id="0" name=""/>
        <dsp:cNvSpPr/>
      </dsp:nvSpPr>
      <dsp:spPr>
        <a:xfrm>
          <a:off x="2968129" y="1961878"/>
          <a:ext cx="5695300" cy="2644190"/>
        </a:xfrm>
        <a:prstGeom prst="roundRect">
          <a:avLst/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ДОРОЖНАЯ </a:t>
          </a:r>
        </a:p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КАРТА</a:t>
          </a:r>
        </a:p>
      </dsp:txBody>
      <dsp:txXfrm>
        <a:off x="3097208" y="2090957"/>
        <a:ext cx="5437142" cy="238603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14B122-2AE0-47AF-AF75-4928D4DFCAAA}">
      <dsp:nvSpPr>
        <dsp:cNvPr id="0" name=""/>
        <dsp:cNvSpPr/>
      </dsp:nvSpPr>
      <dsp:spPr>
        <a:xfrm>
          <a:off x="7420" y="1045"/>
          <a:ext cx="2253202" cy="1010918"/>
        </a:xfrm>
        <a:prstGeom prst="roundRect">
          <a:avLst>
            <a:gd name="adj" fmla="val 10000"/>
          </a:avLst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18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Бакалавриат - </a:t>
          </a:r>
          <a:r>
            <a:rPr lang="kk-KZ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2239</a:t>
          </a:r>
          <a:endParaRPr lang="en-GB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420" y="1045"/>
        <a:ext cx="2253202" cy="673945"/>
      </dsp:txXfrm>
    </dsp:sp>
    <dsp:sp modelId="{099E275B-8552-424F-A10C-DC6F20EDBF87}">
      <dsp:nvSpPr>
        <dsp:cNvPr id="0" name=""/>
        <dsp:cNvSpPr/>
      </dsp:nvSpPr>
      <dsp:spPr>
        <a:xfrm>
          <a:off x="597578" y="561502"/>
          <a:ext cx="2253202" cy="629420"/>
        </a:xfrm>
        <a:prstGeom prst="roundRect">
          <a:avLst>
            <a:gd name="adj" fmla="val 10000"/>
          </a:avLst>
        </a:prstGeom>
        <a:solidFill>
          <a:srgbClr val="FFC000">
            <a:alpha val="90000"/>
          </a:srgb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Обучение по 6 водным направлениям </a:t>
          </a:r>
          <a:endParaRPr lang="en-GB" sz="12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16013" y="579937"/>
        <a:ext cx="2216332" cy="592550"/>
      </dsp:txXfrm>
    </dsp:sp>
    <dsp:sp modelId="{28202DDF-EA5B-43C2-AA76-192BB43DA61B}">
      <dsp:nvSpPr>
        <dsp:cNvPr id="0" name=""/>
        <dsp:cNvSpPr/>
      </dsp:nvSpPr>
      <dsp:spPr>
        <a:xfrm rot="22902">
          <a:off x="2602192" y="69720"/>
          <a:ext cx="724159" cy="560982"/>
        </a:xfrm>
        <a:prstGeom prst="rightArrow">
          <a:avLst>
            <a:gd name="adj1" fmla="val 60000"/>
            <a:gd name="adj2" fmla="val 50000"/>
          </a:avLst>
        </a:prstGeom>
        <a:solidFill>
          <a:srgbClr val="FFC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400" kern="1200">
            <a:solidFill>
              <a:srgbClr val="FFC000"/>
            </a:solidFill>
          </a:endParaRPr>
        </a:p>
      </dsp:txBody>
      <dsp:txXfrm>
        <a:off x="2602194" y="181355"/>
        <a:ext cx="555864" cy="336590"/>
      </dsp:txXfrm>
    </dsp:sp>
    <dsp:sp modelId="{FCD9E900-21FA-4C99-9A7B-E89DF73E13BC}">
      <dsp:nvSpPr>
        <dsp:cNvPr id="0" name=""/>
        <dsp:cNvSpPr/>
      </dsp:nvSpPr>
      <dsp:spPr>
        <a:xfrm>
          <a:off x="3626932" y="25159"/>
          <a:ext cx="2253202" cy="1010918"/>
        </a:xfrm>
        <a:prstGeom prst="roundRect">
          <a:avLst>
            <a:gd name="adj" fmla="val 10000"/>
          </a:avLst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Магистратура </a:t>
          </a: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-76</a:t>
          </a:r>
          <a:endParaRPr lang="en-GB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626932" y="25159"/>
        <a:ext cx="2253202" cy="673945"/>
      </dsp:txXfrm>
    </dsp:sp>
    <dsp:sp modelId="{1A1C3D66-845C-4BDB-B690-FE3D842FC849}">
      <dsp:nvSpPr>
        <dsp:cNvPr id="0" name=""/>
        <dsp:cNvSpPr/>
      </dsp:nvSpPr>
      <dsp:spPr>
        <a:xfrm>
          <a:off x="4182604" y="564999"/>
          <a:ext cx="1858103" cy="532967"/>
        </a:xfrm>
        <a:prstGeom prst="roundRect">
          <a:avLst>
            <a:gd name="adj" fmla="val 10000"/>
          </a:avLst>
        </a:prstGeom>
        <a:solidFill>
          <a:srgbClr val="FFC000">
            <a:alpha val="90000"/>
          </a:srgb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k-KZ" sz="12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 5 водным направлениям</a:t>
          </a:r>
          <a:endParaRPr lang="en-GB" sz="1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198214" y="580609"/>
        <a:ext cx="1826883" cy="501747"/>
      </dsp:txXfrm>
    </dsp:sp>
    <dsp:sp modelId="{31B1F731-66A9-4799-9CB3-DACC60E84BEF}">
      <dsp:nvSpPr>
        <dsp:cNvPr id="0" name=""/>
        <dsp:cNvSpPr/>
      </dsp:nvSpPr>
      <dsp:spPr>
        <a:xfrm rot="20644">
          <a:off x="6172319" y="92020"/>
          <a:ext cx="619453" cy="560982"/>
        </a:xfrm>
        <a:prstGeom prst="rightArrow">
          <a:avLst>
            <a:gd name="adj1" fmla="val 60000"/>
            <a:gd name="adj2" fmla="val 50000"/>
          </a:avLst>
        </a:prstGeom>
        <a:solidFill>
          <a:srgbClr val="FFC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400" kern="1200">
            <a:solidFill>
              <a:srgbClr val="FFC000"/>
            </a:solidFill>
          </a:endParaRPr>
        </a:p>
      </dsp:txBody>
      <dsp:txXfrm>
        <a:off x="6172321" y="203711"/>
        <a:ext cx="451158" cy="336590"/>
      </dsp:txXfrm>
    </dsp:sp>
    <dsp:sp modelId="{864F2132-2EE6-47E6-B75E-51BDF119361D}">
      <dsp:nvSpPr>
        <dsp:cNvPr id="0" name=""/>
        <dsp:cNvSpPr/>
      </dsp:nvSpPr>
      <dsp:spPr>
        <a:xfrm>
          <a:off x="7048894" y="45708"/>
          <a:ext cx="2253202" cy="1010918"/>
        </a:xfrm>
        <a:prstGeom prst="roundRect">
          <a:avLst>
            <a:gd name="adj" fmla="val 10000"/>
          </a:avLst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64770" numCol="1" spcCol="1270" anchor="t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17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Докторантура- </a:t>
          </a:r>
          <a:r>
            <a:rPr lang="kk-KZ" sz="17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24</a:t>
          </a:r>
          <a:endParaRPr lang="en-GB" sz="17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048894" y="45708"/>
        <a:ext cx="2253202" cy="673945"/>
      </dsp:txXfrm>
    </dsp:sp>
    <dsp:sp modelId="{D03F2148-20C8-4BA5-8AA9-3939601229E2}">
      <dsp:nvSpPr>
        <dsp:cNvPr id="0" name=""/>
        <dsp:cNvSpPr/>
      </dsp:nvSpPr>
      <dsp:spPr>
        <a:xfrm>
          <a:off x="7411816" y="564056"/>
          <a:ext cx="2253202" cy="450769"/>
        </a:xfrm>
        <a:prstGeom prst="roundRect">
          <a:avLst>
            <a:gd name="adj" fmla="val 10000"/>
          </a:avLst>
        </a:prstGeom>
        <a:solidFill>
          <a:srgbClr val="FFC000">
            <a:alpha val="90000"/>
          </a:srgb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k-KZ" sz="12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 5 водным направлениям</a:t>
          </a:r>
          <a:endParaRPr lang="en-GB" sz="1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425019" y="577259"/>
        <a:ext cx="2226796" cy="42436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2D5A89-A701-4A6D-9863-D27D2B7B0EBC}">
      <dsp:nvSpPr>
        <dsp:cNvPr id="0" name=""/>
        <dsp:cNvSpPr/>
      </dsp:nvSpPr>
      <dsp:spPr>
        <a:xfrm>
          <a:off x="1522581" y="962460"/>
          <a:ext cx="45493" cy="4549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329F73-6E5A-4274-B768-D79D215BE199}">
      <dsp:nvSpPr>
        <dsp:cNvPr id="0" name=""/>
        <dsp:cNvSpPr/>
      </dsp:nvSpPr>
      <dsp:spPr>
        <a:xfrm>
          <a:off x="1482728" y="1026325"/>
          <a:ext cx="45493" cy="45493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F1C7F14-3002-4A1E-8AA2-5EA3285362C4}">
      <dsp:nvSpPr>
        <dsp:cNvPr id="0" name=""/>
        <dsp:cNvSpPr/>
      </dsp:nvSpPr>
      <dsp:spPr>
        <a:xfrm>
          <a:off x="1435233" y="1081619"/>
          <a:ext cx="45493" cy="4549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56C689-471F-48E1-B83D-270768CEC318}">
      <dsp:nvSpPr>
        <dsp:cNvPr id="0" name=""/>
        <dsp:cNvSpPr/>
      </dsp:nvSpPr>
      <dsp:spPr>
        <a:xfrm>
          <a:off x="1492009" y="319702"/>
          <a:ext cx="45493" cy="4549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3DE0CD-B61B-41AB-B985-FDE8A048DE14}">
      <dsp:nvSpPr>
        <dsp:cNvPr id="0" name=""/>
        <dsp:cNvSpPr/>
      </dsp:nvSpPr>
      <dsp:spPr>
        <a:xfrm>
          <a:off x="1552788" y="283484"/>
          <a:ext cx="45493" cy="4549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3D00F7-D5BE-46D2-AA0E-448E3897274E}">
      <dsp:nvSpPr>
        <dsp:cNvPr id="0" name=""/>
        <dsp:cNvSpPr/>
      </dsp:nvSpPr>
      <dsp:spPr>
        <a:xfrm>
          <a:off x="1613386" y="247265"/>
          <a:ext cx="45493" cy="4549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7C6671-87AB-40CC-880D-4BC27BF6DFC1}">
      <dsp:nvSpPr>
        <dsp:cNvPr id="0" name=""/>
        <dsp:cNvSpPr/>
      </dsp:nvSpPr>
      <dsp:spPr>
        <a:xfrm>
          <a:off x="1673983" y="283484"/>
          <a:ext cx="45493" cy="4549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386F25F-871B-4DA9-ACB6-971E60322025}">
      <dsp:nvSpPr>
        <dsp:cNvPr id="0" name=""/>
        <dsp:cNvSpPr/>
      </dsp:nvSpPr>
      <dsp:spPr>
        <a:xfrm>
          <a:off x="1734762" y="319702"/>
          <a:ext cx="45493" cy="4549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A92C26-F5A9-471D-8435-29C0B9C5A17F}">
      <dsp:nvSpPr>
        <dsp:cNvPr id="0" name=""/>
        <dsp:cNvSpPr/>
      </dsp:nvSpPr>
      <dsp:spPr>
        <a:xfrm>
          <a:off x="1613386" y="323686"/>
          <a:ext cx="45493" cy="4549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D664B0-9DB5-4371-B29A-EEFE6F1BCDFC}">
      <dsp:nvSpPr>
        <dsp:cNvPr id="0" name=""/>
        <dsp:cNvSpPr/>
      </dsp:nvSpPr>
      <dsp:spPr>
        <a:xfrm>
          <a:off x="1613386" y="400108"/>
          <a:ext cx="45493" cy="4549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B9349AE-FD2C-482C-BE31-45C0539D8E29}">
      <dsp:nvSpPr>
        <dsp:cNvPr id="0" name=""/>
        <dsp:cNvSpPr/>
      </dsp:nvSpPr>
      <dsp:spPr>
        <a:xfrm>
          <a:off x="1303969" y="1077186"/>
          <a:ext cx="2326736" cy="627105"/>
        </a:xfrm>
        <a:prstGeom prst="roundRect">
          <a:avLst/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7688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12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Программа развития универстета</a:t>
          </a:r>
          <a:endParaRPr lang="ru-RU" sz="12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334582" y="1107799"/>
        <a:ext cx="2265510" cy="565879"/>
      </dsp:txXfrm>
    </dsp:sp>
    <dsp:sp modelId="{78633FF3-F07C-434B-95E6-555CEC363971}">
      <dsp:nvSpPr>
        <dsp:cNvPr id="0" name=""/>
        <dsp:cNvSpPr/>
      </dsp:nvSpPr>
      <dsp:spPr>
        <a:xfrm>
          <a:off x="872384" y="1087838"/>
          <a:ext cx="454934" cy="454904"/>
        </a:xfrm>
        <a:prstGeom prst="ellipse">
          <a:avLst/>
        </a:prstGeom>
        <a:solidFill>
          <a:srgbClr val="FFC000"/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2841A05-1C92-4EFB-B3A1-599B286C9329}">
      <dsp:nvSpPr>
        <dsp:cNvPr id="0" name=""/>
        <dsp:cNvSpPr/>
      </dsp:nvSpPr>
      <dsp:spPr>
        <a:xfrm>
          <a:off x="1785697" y="407788"/>
          <a:ext cx="1823300" cy="550296"/>
        </a:xfrm>
        <a:prstGeom prst="roundRect">
          <a:avLst/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7688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Направления подготовки кадров</a:t>
          </a:r>
          <a:endParaRPr lang="ru-RU" sz="12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812560" y="434651"/>
        <a:ext cx="1769574" cy="496570"/>
      </dsp:txXfrm>
    </dsp:sp>
    <dsp:sp modelId="{F6ECC79F-1AE2-4B3A-AF6C-A2DD8E0E9AFB}">
      <dsp:nvSpPr>
        <dsp:cNvPr id="0" name=""/>
        <dsp:cNvSpPr/>
      </dsp:nvSpPr>
      <dsp:spPr>
        <a:xfrm>
          <a:off x="1296546" y="452084"/>
          <a:ext cx="454934" cy="454904"/>
        </a:xfrm>
        <a:prstGeom prst="ellipse">
          <a:avLst/>
        </a:prstGeom>
        <a:solidFill>
          <a:srgbClr val="FFC000"/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3BE8E4-30D2-425B-8FF2-A956A4AF57B2}">
      <dsp:nvSpPr>
        <dsp:cNvPr id="0" name=""/>
        <dsp:cNvSpPr/>
      </dsp:nvSpPr>
      <dsp:spPr>
        <a:xfrm>
          <a:off x="0" y="638"/>
          <a:ext cx="1481993" cy="966198"/>
        </a:xfrm>
        <a:prstGeom prst="ellipse">
          <a:avLst/>
        </a:prstGeom>
        <a:solidFill>
          <a:srgbClr val="002060">
            <a:alpha val="50000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3173" tIns="17780" rIns="53173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Учебный процесс</a:t>
          </a:r>
          <a:endParaRPr lang="ru-RU" sz="1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17033" y="142134"/>
        <a:ext cx="1047927" cy="683206"/>
      </dsp:txXfrm>
    </dsp:sp>
    <dsp:sp modelId="{56977942-EBD8-44AE-B4E4-6860F9A963AB}">
      <dsp:nvSpPr>
        <dsp:cNvPr id="0" name=""/>
        <dsp:cNvSpPr/>
      </dsp:nvSpPr>
      <dsp:spPr>
        <a:xfrm>
          <a:off x="1971903" y="348"/>
          <a:ext cx="1447481" cy="966198"/>
        </a:xfrm>
        <a:prstGeom prst="ellipse">
          <a:avLst/>
        </a:prstGeom>
        <a:solidFill>
          <a:srgbClr val="002060">
            <a:alpha val="50000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3173" tIns="17780" rIns="53173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Научно-исследовательские работы</a:t>
          </a:r>
          <a:endParaRPr lang="ru-RU" sz="1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183882" y="141844"/>
        <a:ext cx="1023523" cy="683206"/>
      </dsp:txXfrm>
    </dsp:sp>
    <dsp:sp modelId="{34E51FAB-E672-4902-9E50-934B816FC7DE}">
      <dsp:nvSpPr>
        <dsp:cNvPr id="0" name=""/>
        <dsp:cNvSpPr/>
      </dsp:nvSpPr>
      <dsp:spPr>
        <a:xfrm>
          <a:off x="3725786" y="348"/>
          <a:ext cx="1463906" cy="966198"/>
        </a:xfrm>
        <a:prstGeom prst="ellipse">
          <a:avLst/>
        </a:prstGeom>
        <a:solidFill>
          <a:srgbClr val="002060">
            <a:alpha val="50000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3173" tIns="17780" rIns="53173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Повышение квалификации</a:t>
          </a:r>
          <a:endParaRPr lang="ru-RU" sz="1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940170" y="141844"/>
        <a:ext cx="1035138" cy="683206"/>
      </dsp:txXfrm>
    </dsp:sp>
    <dsp:sp modelId="{BC4E0F59-1CAE-4118-8ED2-A216ECF61500}">
      <dsp:nvSpPr>
        <dsp:cNvPr id="0" name=""/>
        <dsp:cNvSpPr/>
      </dsp:nvSpPr>
      <dsp:spPr>
        <a:xfrm>
          <a:off x="5455832" y="348"/>
          <a:ext cx="1543115" cy="966198"/>
        </a:xfrm>
        <a:prstGeom prst="ellipse">
          <a:avLst/>
        </a:prstGeom>
        <a:solidFill>
          <a:srgbClr val="002060">
            <a:alpha val="50000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3173" tIns="17780" rIns="53173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Профориентационная</a:t>
          </a: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работа</a:t>
          </a:r>
          <a:endParaRPr lang="ru-RU" sz="1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681816" y="141844"/>
        <a:ext cx="1091147" cy="683206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8486B6-171B-4084-8DB4-785C2D2729F1}">
      <dsp:nvSpPr>
        <dsp:cNvPr id="0" name=""/>
        <dsp:cNvSpPr/>
      </dsp:nvSpPr>
      <dsp:spPr>
        <a:xfrm>
          <a:off x="5607805" y="530"/>
          <a:ext cx="3518913" cy="841953"/>
        </a:xfrm>
        <a:prstGeom prst="rightArrow">
          <a:avLst>
            <a:gd name="adj1" fmla="val 75000"/>
            <a:gd name="adj2" fmla="val 50000"/>
          </a:avLst>
        </a:prstGeom>
        <a:solidFill>
          <a:srgbClr val="FFC000">
            <a:alpha val="90000"/>
          </a:srgb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i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6В074 - Водное хозяйство</a:t>
          </a:r>
          <a:endParaRPr lang="en-GB" sz="2000" b="1" i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607805" y="105774"/>
        <a:ext cx="3203181" cy="631465"/>
      </dsp:txXfrm>
    </dsp:sp>
    <dsp:sp modelId="{2192D871-D4B5-4FF6-B464-05DE65C64BA9}">
      <dsp:nvSpPr>
        <dsp:cNvPr id="0" name=""/>
        <dsp:cNvSpPr/>
      </dsp:nvSpPr>
      <dsp:spPr>
        <a:xfrm>
          <a:off x="0" y="36082"/>
          <a:ext cx="5706215" cy="826417"/>
        </a:xfrm>
        <a:prstGeom prst="roundRect">
          <a:avLst/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2000" kern="1200" dirty="0">
              <a:solidFill>
                <a:schemeClr val="bg1"/>
              </a:solidFill>
            </a:rPr>
            <a:t>Область образования </a:t>
          </a:r>
          <a:r>
            <a:rPr lang="kk-KZ" sz="2000" b="1" kern="1200" dirty="0">
              <a:solidFill>
                <a:schemeClr val="bg1"/>
              </a:solidFill>
            </a:rPr>
            <a:t>– 6В07 </a:t>
          </a:r>
          <a:r>
            <a:rPr lang="ru-RU" sz="2000" b="1" kern="1200" dirty="0">
              <a:solidFill>
                <a:schemeClr val="bg1"/>
              </a:solidFill>
            </a:rPr>
            <a:t>- «Инженерные, обрабатывающие и строительные отрасли» </a:t>
          </a:r>
          <a:endParaRPr lang="en-GB" sz="2000" b="1" kern="1200" dirty="0">
            <a:solidFill>
              <a:schemeClr val="bg1"/>
            </a:solidFill>
          </a:endParaRPr>
        </a:p>
      </dsp:txBody>
      <dsp:txXfrm>
        <a:off x="40342" y="76424"/>
        <a:ext cx="5625531" cy="745733"/>
      </dsp:txXfrm>
    </dsp:sp>
    <dsp:sp modelId="{A2E65D2B-1845-483D-9B1B-85A78CC15B5A}">
      <dsp:nvSpPr>
        <dsp:cNvPr id="0" name=""/>
        <dsp:cNvSpPr/>
      </dsp:nvSpPr>
      <dsp:spPr>
        <a:xfrm>
          <a:off x="3522708" y="869082"/>
          <a:ext cx="3573751" cy="759733"/>
        </a:xfrm>
        <a:prstGeom prst="rightArrow">
          <a:avLst>
            <a:gd name="adj1" fmla="val 75000"/>
            <a:gd name="adj2" fmla="val 50000"/>
          </a:avLst>
        </a:prstGeom>
        <a:solidFill>
          <a:srgbClr val="FFC000">
            <a:alpha val="90000"/>
          </a:srgb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t" anchorCtr="0">
          <a:noAutofit/>
        </a:bodyPr>
        <a:lstStyle/>
        <a:p>
          <a:pPr marL="228600" lvl="1" indent="-228600" algn="l" defTabSz="889000">
            <a:lnSpc>
              <a:spcPct val="8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2000" b="1" i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6В086 - Водные ресурсы и водопользование</a:t>
          </a:r>
          <a:endParaRPr lang="en-GB" sz="2000" b="1" i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522708" y="964049"/>
        <a:ext cx="3288851" cy="569799"/>
      </dsp:txXfrm>
    </dsp:sp>
    <dsp:sp modelId="{9FF2BA76-BE14-43BF-BEE2-1BCD9C34D59F}">
      <dsp:nvSpPr>
        <dsp:cNvPr id="0" name=""/>
        <dsp:cNvSpPr/>
      </dsp:nvSpPr>
      <dsp:spPr>
        <a:xfrm>
          <a:off x="0" y="883804"/>
          <a:ext cx="3681897" cy="826417"/>
        </a:xfrm>
        <a:prstGeom prst="roundRect">
          <a:avLst/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solidFill>
                <a:schemeClr val="bg1"/>
              </a:solidFill>
            </a:rPr>
            <a:t>Область образования </a:t>
          </a:r>
          <a:r>
            <a:rPr lang="ru-RU" sz="2000" b="1" kern="1200" dirty="0">
              <a:solidFill>
                <a:schemeClr val="bg1"/>
              </a:solidFill>
            </a:rPr>
            <a:t>6В08-«Сельское хозяйство и биоресурсы»</a:t>
          </a:r>
          <a:endParaRPr lang="en-GB" sz="2000" kern="1200" dirty="0">
            <a:solidFill>
              <a:schemeClr val="bg1"/>
            </a:solidFill>
          </a:endParaRPr>
        </a:p>
      </dsp:txBody>
      <dsp:txXfrm>
        <a:off x="40342" y="924146"/>
        <a:ext cx="3601213" cy="7457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163819-76ED-4712-9F38-2BE70BF53F06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DDE7F8-0AA4-4069-9765-47CB90F767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8173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A8B4D-C6CF-493C-AC3C-7D671537C821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57221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E3B06-0616-4832-A680-4E62F9E35D7A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6537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3A8B4D-C6CF-493C-AC3C-7D671537C821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7861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2A28A8-4B5A-42DB-91FD-4F088B6F615D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22942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DE7F8-0AA4-4069-9765-47CB90F7678E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06101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86B12-05AA-4227-9EFC-524316BD6F27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6E228-67DE-4095-BCE0-756C645E35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86650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86B12-05AA-4227-9EFC-524316BD6F27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6E228-67DE-4095-BCE0-756C645E35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78411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86B12-05AA-4227-9EFC-524316BD6F27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6E228-67DE-4095-BCE0-756C645E35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6932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437675-4AD1-47D2-AC24-14B16F95E09A}" type="datetime1">
              <a:rPr lang="en-US" smtClean="0"/>
              <a:t>12/3/2024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2827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86B12-05AA-4227-9EFC-524316BD6F27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6E228-67DE-4095-BCE0-756C645E35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45667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86B12-05AA-4227-9EFC-524316BD6F27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6E228-67DE-4095-BCE0-756C645E35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4854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86B12-05AA-4227-9EFC-524316BD6F27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6E228-67DE-4095-BCE0-756C645E35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4580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86B12-05AA-4227-9EFC-524316BD6F27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6E228-67DE-4095-BCE0-756C645E35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25456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86B12-05AA-4227-9EFC-524316BD6F27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6E228-67DE-4095-BCE0-756C645E35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09406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86B12-05AA-4227-9EFC-524316BD6F27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6E228-67DE-4095-BCE0-756C645E35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78096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86B12-05AA-4227-9EFC-524316BD6F27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6E228-67DE-4095-BCE0-756C645E35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77738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86B12-05AA-4227-9EFC-524316BD6F27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6E228-67DE-4095-BCE0-756C645E35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691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486B12-05AA-4227-9EFC-524316BD6F27}" type="datetimeFigureOut">
              <a:rPr lang="ru-RU" smtClean="0"/>
              <a:t>03.12.2024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B6E228-67DE-4095-BCE0-756C645E35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8088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.bin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3.xml"/><Relationship Id="rId3" Type="http://schemas.openxmlformats.org/officeDocument/2006/relationships/diagramLayout" Target="../diagrams/layout12.xml"/><Relationship Id="rId7" Type="http://schemas.openxmlformats.org/officeDocument/2006/relationships/diagramData" Target="../diagrams/data13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2.xml"/><Relationship Id="rId11" Type="http://schemas.microsoft.com/office/2007/relationships/diagramDrawing" Target="../diagrams/drawing13.xml"/><Relationship Id="rId5" Type="http://schemas.openxmlformats.org/officeDocument/2006/relationships/diagramColors" Target="../diagrams/colors12.xml"/><Relationship Id="rId10" Type="http://schemas.openxmlformats.org/officeDocument/2006/relationships/diagramColors" Target="../diagrams/colors13.xml"/><Relationship Id="rId4" Type="http://schemas.openxmlformats.org/officeDocument/2006/relationships/diagramQuickStyle" Target="../diagrams/quickStyle12.xml"/><Relationship Id="rId9" Type="http://schemas.openxmlformats.org/officeDocument/2006/relationships/diagramQuickStyle" Target="../diagrams/quickStyle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image" Target="../media/image3.jpeg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9.jpe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12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2.jpe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4.xml"/><Relationship Id="rId11" Type="http://schemas.openxmlformats.org/officeDocument/2006/relationships/image" Target="../media/image7.jpeg"/><Relationship Id="rId5" Type="http://schemas.openxmlformats.org/officeDocument/2006/relationships/diagramQuickStyle" Target="../diagrams/quickStyle4.xml"/><Relationship Id="rId15" Type="http://schemas.openxmlformats.org/officeDocument/2006/relationships/image" Target="../media/image11.png"/><Relationship Id="rId10" Type="http://schemas.openxmlformats.org/officeDocument/2006/relationships/image" Target="../media/image6.jpeg"/><Relationship Id="rId4" Type="http://schemas.openxmlformats.org/officeDocument/2006/relationships/diagramLayout" Target="../diagrams/layout4.xml"/><Relationship Id="rId9" Type="http://schemas.openxmlformats.org/officeDocument/2006/relationships/image" Target="../media/image5.jpeg"/><Relationship Id="rId1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.xml"/><Relationship Id="rId13" Type="http://schemas.openxmlformats.org/officeDocument/2006/relationships/diagramLayout" Target="../diagrams/layout8.xml"/><Relationship Id="rId3" Type="http://schemas.openxmlformats.org/officeDocument/2006/relationships/diagramLayout" Target="../diagrams/layout6.xml"/><Relationship Id="rId7" Type="http://schemas.openxmlformats.org/officeDocument/2006/relationships/diagramData" Target="../diagrams/data7.xml"/><Relationship Id="rId12" Type="http://schemas.openxmlformats.org/officeDocument/2006/relationships/diagramData" Target="../diagrams/data8.xml"/><Relationship Id="rId2" Type="http://schemas.openxmlformats.org/officeDocument/2006/relationships/diagramData" Target="../diagrams/data6.xml"/><Relationship Id="rId16" Type="http://schemas.microsoft.com/office/2007/relationships/diagramDrawing" Target="../diagrams/drawing8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6.xml"/><Relationship Id="rId11" Type="http://schemas.microsoft.com/office/2007/relationships/diagramDrawing" Target="../diagrams/drawing7.xml"/><Relationship Id="rId5" Type="http://schemas.openxmlformats.org/officeDocument/2006/relationships/diagramColors" Target="../diagrams/colors6.xml"/><Relationship Id="rId15" Type="http://schemas.openxmlformats.org/officeDocument/2006/relationships/diagramColors" Target="../diagrams/colors8.xml"/><Relationship Id="rId10" Type="http://schemas.openxmlformats.org/officeDocument/2006/relationships/diagramColors" Target="../diagrams/colors7.xml"/><Relationship Id="rId4" Type="http://schemas.openxmlformats.org/officeDocument/2006/relationships/diagramQuickStyle" Target="../diagrams/quickStyle6.xml"/><Relationship Id="rId9" Type="http://schemas.openxmlformats.org/officeDocument/2006/relationships/diagramQuickStyle" Target="../diagrams/quickStyle7.xml"/><Relationship Id="rId14" Type="http://schemas.openxmlformats.org/officeDocument/2006/relationships/diagramQuickStyle" Target="../diagrams/quickStyle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0.xml"/><Relationship Id="rId13" Type="http://schemas.openxmlformats.org/officeDocument/2006/relationships/image" Target="../media/image14.jpeg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12" Type="http://schemas.microsoft.com/office/2007/relationships/diagramDrawing" Target="../diagrams/drawing10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9.xml"/><Relationship Id="rId11" Type="http://schemas.openxmlformats.org/officeDocument/2006/relationships/diagramColors" Target="../diagrams/colors10.xml"/><Relationship Id="rId5" Type="http://schemas.openxmlformats.org/officeDocument/2006/relationships/diagramQuickStyle" Target="../diagrams/quickStyle9.xml"/><Relationship Id="rId10" Type="http://schemas.openxmlformats.org/officeDocument/2006/relationships/diagramQuickStyle" Target="../diagrams/quickStyle10.xml"/><Relationship Id="rId4" Type="http://schemas.openxmlformats.org/officeDocument/2006/relationships/diagramLayout" Target="../diagrams/layout9.xml"/><Relationship Id="rId9" Type="http://schemas.openxmlformats.org/officeDocument/2006/relationships/diagramLayout" Target="../diagrams/layout1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jpe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jpeg"/><Relationship Id="rId11" Type="http://schemas.openxmlformats.org/officeDocument/2006/relationships/image" Target="../media/image23.png"/><Relationship Id="rId5" Type="http://schemas.openxmlformats.org/officeDocument/2006/relationships/image" Target="../media/image17.jpe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hink-cell data - do not delete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9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" name="Слайд think-cell" r:id="rId5" imgW="425" imgH="426" progId="TCLayout.ActiveDocument.1">
                  <p:embed/>
                </p:oleObj>
              </mc:Choice>
              <mc:Fallback>
                <p:oleObj name="Слайд think-cell" r:id="rId5" imgW="425" imgH="426" progId="TCLayout.ActiveDocument.1">
                  <p:embed/>
                  <p:pic>
                    <p:nvPicPr>
                      <p:cNvPr id="4" name="think-cell data - do not delete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9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Группа 6"/>
          <p:cNvGrpSpPr/>
          <p:nvPr/>
        </p:nvGrpSpPr>
        <p:grpSpPr>
          <a:xfrm>
            <a:off x="0" y="0"/>
            <a:ext cx="12136624" cy="6896100"/>
            <a:chOff x="91778" y="18804"/>
            <a:chExt cx="12136624" cy="6896100"/>
          </a:xfrm>
        </p:grpSpPr>
        <p:grpSp>
          <p:nvGrpSpPr>
            <p:cNvPr id="6" name="Группа 5"/>
            <p:cNvGrpSpPr/>
            <p:nvPr/>
          </p:nvGrpSpPr>
          <p:grpSpPr>
            <a:xfrm>
              <a:off x="91778" y="18804"/>
              <a:ext cx="12136624" cy="6896100"/>
              <a:chOff x="91778" y="18804"/>
              <a:chExt cx="12136624" cy="6896100"/>
            </a:xfrm>
          </p:grpSpPr>
          <p:grpSp>
            <p:nvGrpSpPr>
              <p:cNvPr id="3" name="Группа 2"/>
              <p:cNvGrpSpPr/>
              <p:nvPr/>
            </p:nvGrpSpPr>
            <p:grpSpPr>
              <a:xfrm>
                <a:off x="91778" y="18804"/>
                <a:ext cx="12136624" cy="6896100"/>
                <a:chOff x="42676" y="-25400"/>
                <a:chExt cx="12136624" cy="6896100"/>
              </a:xfrm>
            </p:grpSpPr>
            <p:pic>
              <p:nvPicPr>
                <p:cNvPr id="13" name="Рисунок 12"/>
                <p:cNvPicPr>
                  <a:picLocks noChangeAspect="1"/>
                </p:cNvPicPr>
                <p:nvPr/>
              </p:nvPicPr>
              <p:blipFill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20645"/>
                <a:stretch/>
              </p:blipFill>
              <p:spPr>
                <a:xfrm>
                  <a:off x="4026861" y="0"/>
                  <a:ext cx="8152439" cy="6858000"/>
                </a:xfrm>
                <a:prstGeom prst="rect">
                  <a:avLst/>
                </a:prstGeom>
                <a:noFill/>
              </p:spPr>
            </p:pic>
            <p:sp>
              <p:nvSpPr>
                <p:cNvPr id="15" name="Прямоугольник 14"/>
                <p:cNvSpPr/>
                <p:nvPr/>
              </p:nvSpPr>
              <p:spPr>
                <a:xfrm>
                  <a:off x="42676" y="-25400"/>
                  <a:ext cx="7200900" cy="6870700"/>
                </a:xfrm>
                <a:custGeom>
                  <a:avLst/>
                  <a:gdLst>
                    <a:gd name="connsiteX0" fmla="*/ 0 w 5511800"/>
                    <a:gd name="connsiteY0" fmla="*/ 0 h 6858000"/>
                    <a:gd name="connsiteX1" fmla="*/ 5511800 w 5511800"/>
                    <a:gd name="connsiteY1" fmla="*/ 0 h 6858000"/>
                    <a:gd name="connsiteX2" fmla="*/ 5511800 w 5511800"/>
                    <a:gd name="connsiteY2" fmla="*/ 6858000 h 6858000"/>
                    <a:gd name="connsiteX3" fmla="*/ 0 w 5511800"/>
                    <a:gd name="connsiteY3" fmla="*/ 6858000 h 6858000"/>
                    <a:gd name="connsiteX4" fmla="*/ 0 w 5511800"/>
                    <a:gd name="connsiteY4" fmla="*/ 0 h 6858000"/>
                    <a:gd name="connsiteX0" fmla="*/ 0 w 7200900"/>
                    <a:gd name="connsiteY0" fmla="*/ 0 h 6858000"/>
                    <a:gd name="connsiteX1" fmla="*/ 5511800 w 7200900"/>
                    <a:gd name="connsiteY1" fmla="*/ 0 h 6858000"/>
                    <a:gd name="connsiteX2" fmla="*/ 7200900 w 7200900"/>
                    <a:gd name="connsiteY2" fmla="*/ 6845300 h 6858000"/>
                    <a:gd name="connsiteX3" fmla="*/ 0 w 7200900"/>
                    <a:gd name="connsiteY3" fmla="*/ 6858000 h 6858000"/>
                    <a:gd name="connsiteX4" fmla="*/ 0 w 7200900"/>
                    <a:gd name="connsiteY4" fmla="*/ 0 h 6858000"/>
                    <a:gd name="connsiteX0" fmla="*/ 0 w 7200900"/>
                    <a:gd name="connsiteY0" fmla="*/ 0 h 6870700"/>
                    <a:gd name="connsiteX1" fmla="*/ 5511800 w 7200900"/>
                    <a:gd name="connsiteY1" fmla="*/ 0 h 6870700"/>
                    <a:gd name="connsiteX2" fmla="*/ 7200900 w 7200900"/>
                    <a:gd name="connsiteY2" fmla="*/ 6870700 h 6870700"/>
                    <a:gd name="connsiteX3" fmla="*/ 0 w 7200900"/>
                    <a:gd name="connsiteY3" fmla="*/ 6858000 h 6870700"/>
                    <a:gd name="connsiteX4" fmla="*/ 0 w 7200900"/>
                    <a:gd name="connsiteY4" fmla="*/ 0 h 68707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200900" h="6870700">
                      <a:moveTo>
                        <a:pt x="0" y="0"/>
                      </a:moveTo>
                      <a:lnTo>
                        <a:pt x="5511800" y="0"/>
                      </a:lnTo>
                      <a:lnTo>
                        <a:pt x="7200900" y="6870700"/>
                      </a:lnTo>
                      <a:lnTo>
                        <a:pt x="0" y="68580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142E7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8" name="Прямоугольник 7"/>
                <p:cNvSpPr/>
                <p:nvPr/>
              </p:nvSpPr>
              <p:spPr>
                <a:xfrm>
                  <a:off x="232075" y="1862713"/>
                  <a:ext cx="6006277" cy="267765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ru-RU" sz="2800" b="1" cap="all" dirty="0" smtClean="0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МЕРОПРИЯТИЯ ПО повышению </a:t>
                  </a:r>
                  <a:r>
                    <a:rPr lang="ru-RU" sz="2800" b="1" cap="all" dirty="0" smtClean="0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эффективности </a:t>
                  </a:r>
                  <a:r>
                    <a:rPr lang="ru-RU" sz="2800" b="1" cap="all" dirty="0" err="1" smtClean="0">
                      <a:solidFill>
                        <a:schemeClr val="bg1"/>
                      </a:solidFill>
                      <a:effectLst/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ПОДГОТОВКи</a:t>
                  </a:r>
                  <a:r>
                    <a:rPr lang="ru-RU" sz="2800" b="1" cap="all" dirty="0" smtClean="0">
                      <a:solidFill>
                        <a:schemeClr val="bg1"/>
                      </a:solidFill>
                      <a:effectLst/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ru-RU" sz="2800" b="1" cap="all" dirty="0">
                      <a:solidFill>
                        <a:schemeClr val="bg1"/>
                      </a:solidFill>
                      <a:effectLst/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КАДРОВ ДЛЯ </a:t>
                  </a:r>
                  <a:r>
                    <a:rPr lang="ru-RU" sz="2800" b="1" cap="all" dirty="0" smtClean="0">
                      <a:solidFill>
                        <a:schemeClr val="bg1"/>
                      </a:solidFill>
                      <a:effectLst/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направления «</a:t>
                  </a:r>
                  <a:r>
                    <a:rPr lang="ru-RU" sz="2800" b="1" cap="all" dirty="0" err="1" smtClean="0">
                      <a:solidFill>
                        <a:schemeClr val="bg1"/>
                      </a:solidFill>
                      <a:effectLst/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ВОДНОе</a:t>
                  </a:r>
                  <a:r>
                    <a:rPr lang="ru-RU" sz="2800" b="1" cap="all" dirty="0" smtClean="0">
                      <a:solidFill>
                        <a:schemeClr val="bg1"/>
                      </a:solidFill>
                      <a:effectLst/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ru-RU" sz="2800" b="1" cap="all" dirty="0" err="1" smtClean="0">
                      <a:solidFill>
                        <a:schemeClr val="bg1"/>
                      </a:solidFill>
                      <a:effectLst/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хОзяйство</a:t>
                  </a:r>
                  <a:r>
                    <a:rPr lang="ru-RU" sz="2800" b="1" cap="all" dirty="0" smtClean="0">
                      <a:solidFill>
                        <a:schemeClr val="bg1"/>
                      </a:solidFill>
                      <a:effectLst/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»</a:t>
                  </a:r>
                  <a:endParaRPr lang="ru-RU" sz="2800" b="1" cap="all" dirty="0">
                    <a:solidFill>
                      <a:schemeClr val="bg1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8" name="Прямоугольник 14"/>
                <p:cNvSpPr/>
                <p:nvPr/>
              </p:nvSpPr>
              <p:spPr>
                <a:xfrm>
                  <a:off x="5575300" y="0"/>
                  <a:ext cx="1968500" cy="6870700"/>
                </a:xfrm>
                <a:custGeom>
                  <a:avLst/>
                  <a:gdLst>
                    <a:gd name="connsiteX0" fmla="*/ 0 w 5511800"/>
                    <a:gd name="connsiteY0" fmla="*/ 0 h 6858000"/>
                    <a:gd name="connsiteX1" fmla="*/ 5511800 w 5511800"/>
                    <a:gd name="connsiteY1" fmla="*/ 0 h 6858000"/>
                    <a:gd name="connsiteX2" fmla="*/ 5511800 w 5511800"/>
                    <a:gd name="connsiteY2" fmla="*/ 6858000 h 6858000"/>
                    <a:gd name="connsiteX3" fmla="*/ 0 w 5511800"/>
                    <a:gd name="connsiteY3" fmla="*/ 6858000 h 6858000"/>
                    <a:gd name="connsiteX4" fmla="*/ 0 w 5511800"/>
                    <a:gd name="connsiteY4" fmla="*/ 0 h 6858000"/>
                    <a:gd name="connsiteX0" fmla="*/ 0 w 7200900"/>
                    <a:gd name="connsiteY0" fmla="*/ 0 h 6858000"/>
                    <a:gd name="connsiteX1" fmla="*/ 5511800 w 7200900"/>
                    <a:gd name="connsiteY1" fmla="*/ 0 h 6858000"/>
                    <a:gd name="connsiteX2" fmla="*/ 7200900 w 7200900"/>
                    <a:gd name="connsiteY2" fmla="*/ 6845300 h 6858000"/>
                    <a:gd name="connsiteX3" fmla="*/ 0 w 7200900"/>
                    <a:gd name="connsiteY3" fmla="*/ 6858000 h 6858000"/>
                    <a:gd name="connsiteX4" fmla="*/ 0 w 7200900"/>
                    <a:gd name="connsiteY4" fmla="*/ 0 h 6858000"/>
                    <a:gd name="connsiteX0" fmla="*/ 0 w 7175500"/>
                    <a:gd name="connsiteY0" fmla="*/ 0 h 6858000"/>
                    <a:gd name="connsiteX1" fmla="*/ 5511800 w 7175500"/>
                    <a:gd name="connsiteY1" fmla="*/ 0 h 6858000"/>
                    <a:gd name="connsiteX2" fmla="*/ 7175500 w 7175500"/>
                    <a:gd name="connsiteY2" fmla="*/ 6858000 h 6858000"/>
                    <a:gd name="connsiteX3" fmla="*/ 0 w 7175500"/>
                    <a:gd name="connsiteY3" fmla="*/ 6858000 h 6858000"/>
                    <a:gd name="connsiteX4" fmla="*/ 0 w 7175500"/>
                    <a:gd name="connsiteY4" fmla="*/ 0 h 6858000"/>
                    <a:gd name="connsiteX0" fmla="*/ 0 w 7175500"/>
                    <a:gd name="connsiteY0" fmla="*/ 0 h 6870700"/>
                    <a:gd name="connsiteX1" fmla="*/ 5511800 w 7175500"/>
                    <a:gd name="connsiteY1" fmla="*/ 0 h 6870700"/>
                    <a:gd name="connsiteX2" fmla="*/ 7175500 w 7175500"/>
                    <a:gd name="connsiteY2" fmla="*/ 6858000 h 6870700"/>
                    <a:gd name="connsiteX3" fmla="*/ 6908800 w 7175500"/>
                    <a:gd name="connsiteY3" fmla="*/ 6870700 h 6870700"/>
                    <a:gd name="connsiteX4" fmla="*/ 0 w 7175500"/>
                    <a:gd name="connsiteY4" fmla="*/ 0 h 6870700"/>
                    <a:gd name="connsiteX0" fmla="*/ 0 w 1968500"/>
                    <a:gd name="connsiteY0" fmla="*/ 0 h 6870700"/>
                    <a:gd name="connsiteX1" fmla="*/ 304800 w 1968500"/>
                    <a:gd name="connsiteY1" fmla="*/ 0 h 6870700"/>
                    <a:gd name="connsiteX2" fmla="*/ 1968500 w 1968500"/>
                    <a:gd name="connsiteY2" fmla="*/ 6858000 h 6870700"/>
                    <a:gd name="connsiteX3" fmla="*/ 1701800 w 1968500"/>
                    <a:gd name="connsiteY3" fmla="*/ 6870700 h 6870700"/>
                    <a:gd name="connsiteX4" fmla="*/ 0 w 1968500"/>
                    <a:gd name="connsiteY4" fmla="*/ 0 h 68707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68500" h="6870700">
                      <a:moveTo>
                        <a:pt x="0" y="0"/>
                      </a:moveTo>
                      <a:lnTo>
                        <a:pt x="304800" y="0"/>
                      </a:lnTo>
                      <a:lnTo>
                        <a:pt x="1968500" y="6858000"/>
                      </a:lnTo>
                      <a:lnTo>
                        <a:pt x="1701800" y="68707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70C0">
                    <a:alpha val="58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6" name="Скругленный прямоугольник 15"/>
                <p:cNvSpPr/>
                <p:nvPr/>
              </p:nvSpPr>
              <p:spPr>
                <a:xfrm>
                  <a:off x="476139" y="5151154"/>
                  <a:ext cx="5518150" cy="56619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C000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2000" b="1" dirty="0" err="1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Омарова</a:t>
                  </a:r>
                  <a:r>
                    <a:rPr lang="ru-RU" sz="2000" b="1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Г.Е. д.т.н., доцент</a:t>
                  </a:r>
                  <a:endParaRPr lang="ru-RU" sz="200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1" name="Прямоугольник 14"/>
                <p:cNvSpPr/>
                <p:nvPr/>
              </p:nvSpPr>
              <p:spPr>
                <a:xfrm>
                  <a:off x="5956300" y="-12700"/>
                  <a:ext cx="1968500" cy="6870700"/>
                </a:xfrm>
                <a:custGeom>
                  <a:avLst/>
                  <a:gdLst>
                    <a:gd name="connsiteX0" fmla="*/ 0 w 5511800"/>
                    <a:gd name="connsiteY0" fmla="*/ 0 h 6858000"/>
                    <a:gd name="connsiteX1" fmla="*/ 5511800 w 5511800"/>
                    <a:gd name="connsiteY1" fmla="*/ 0 h 6858000"/>
                    <a:gd name="connsiteX2" fmla="*/ 5511800 w 5511800"/>
                    <a:gd name="connsiteY2" fmla="*/ 6858000 h 6858000"/>
                    <a:gd name="connsiteX3" fmla="*/ 0 w 5511800"/>
                    <a:gd name="connsiteY3" fmla="*/ 6858000 h 6858000"/>
                    <a:gd name="connsiteX4" fmla="*/ 0 w 5511800"/>
                    <a:gd name="connsiteY4" fmla="*/ 0 h 6858000"/>
                    <a:gd name="connsiteX0" fmla="*/ 0 w 7200900"/>
                    <a:gd name="connsiteY0" fmla="*/ 0 h 6858000"/>
                    <a:gd name="connsiteX1" fmla="*/ 5511800 w 7200900"/>
                    <a:gd name="connsiteY1" fmla="*/ 0 h 6858000"/>
                    <a:gd name="connsiteX2" fmla="*/ 7200900 w 7200900"/>
                    <a:gd name="connsiteY2" fmla="*/ 6845300 h 6858000"/>
                    <a:gd name="connsiteX3" fmla="*/ 0 w 7200900"/>
                    <a:gd name="connsiteY3" fmla="*/ 6858000 h 6858000"/>
                    <a:gd name="connsiteX4" fmla="*/ 0 w 7200900"/>
                    <a:gd name="connsiteY4" fmla="*/ 0 h 6858000"/>
                    <a:gd name="connsiteX0" fmla="*/ 0 w 7175500"/>
                    <a:gd name="connsiteY0" fmla="*/ 0 h 6858000"/>
                    <a:gd name="connsiteX1" fmla="*/ 5511800 w 7175500"/>
                    <a:gd name="connsiteY1" fmla="*/ 0 h 6858000"/>
                    <a:gd name="connsiteX2" fmla="*/ 7175500 w 7175500"/>
                    <a:gd name="connsiteY2" fmla="*/ 6858000 h 6858000"/>
                    <a:gd name="connsiteX3" fmla="*/ 0 w 7175500"/>
                    <a:gd name="connsiteY3" fmla="*/ 6858000 h 6858000"/>
                    <a:gd name="connsiteX4" fmla="*/ 0 w 7175500"/>
                    <a:gd name="connsiteY4" fmla="*/ 0 h 6858000"/>
                    <a:gd name="connsiteX0" fmla="*/ 0 w 7175500"/>
                    <a:gd name="connsiteY0" fmla="*/ 0 h 6870700"/>
                    <a:gd name="connsiteX1" fmla="*/ 5511800 w 7175500"/>
                    <a:gd name="connsiteY1" fmla="*/ 0 h 6870700"/>
                    <a:gd name="connsiteX2" fmla="*/ 7175500 w 7175500"/>
                    <a:gd name="connsiteY2" fmla="*/ 6858000 h 6870700"/>
                    <a:gd name="connsiteX3" fmla="*/ 6908800 w 7175500"/>
                    <a:gd name="connsiteY3" fmla="*/ 6870700 h 6870700"/>
                    <a:gd name="connsiteX4" fmla="*/ 0 w 7175500"/>
                    <a:gd name="connsiteY4" fmla="*/ 0 h 6870700"/>
                    <a:gd name="connsiteX0" fmla="*/ 0 w 1968500"/>
                    <a:gd name="connsiteY0" fmla="*/ 0 h 6870700"/>
                    <a:gd name="connsiteX1" fmla="*/ 304800 w 1968500"/>
                    <a:gd name="connsiteY1" fmla="*/ 0 h 6870700"/>
                    <a:gd name="connsiteX2" fmla="*/ 1968500 w 1968500"/>
                    <a:gd name="connsiteY2" fmla="*/ 6858000 h 6870700"/>
                    <a:gd name="connsiteX3" fmla="*/ 1701800 w 1968500"/>
                    <a:gd name="connsiteY3" fmla="*/ 6870700 h 6870700"/>
                    <a:gd name="connsiteX4" fmla="*/ 0 w 1968500"/>
                    <a:gd name="connsiteY4" fmla="*/ 0 h 68707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68500" h="6870700">
                      <a:moveTo>
                        <a:pt x="0" y="0"/>
                      </a:moveTo>
                      <a:lnTo>
                        <a:pt x="304800" y="0"/>
                      </a:lnTo>
                      <a:lnTo>
                        <a:pt x="1968500" y="6858000"/>
                      </a:lnTo>
                      <a:lnTo>
                        <a:pt x="1701800" y="68707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C000">
                    <a:alpha val="58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5" name="Прямоугольник 4"/>
              <p:cNvSpPr/>
              <p:nvPr/>
            </p:nvSpPr>
            <p:spPr>
              <a:xfrm>
                <a:off x="671291" y="6082420"/>
                <a:ext cx="5372100" cy="59751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20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7" name="Прямоугольник 16"/>
              <p:cNvSpPr/>
              <p:nvPr/>
            </p:nvSpPr>
            <p:spPr>
              <a:xfrm>
                <a:off x="11511788" y="201059"/>
                <a:ext cx="579549" cy="30775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k-KZ" dirty="0">
                    <a:solidFill>
                      <a:schemeClr val="tx1"/>
                    </a:solidFill>
                  </a:rPr>
                  <a:t>1</a:t>
                </a:r>
                <a:endParaRPr lang="ru-RU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" name="Прямоугольник 1"/>
            <p:cNvSpPr/>
            <p:nvPr/>
          </p:nvSpPr>
          <p:spPr>
            <a:xfrm>
              <a:off x="990600" y="4175760"/>
              <a:ext cx="4632960" cy="12649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849604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-256784" y="4921572"/>
            <a:ext cx="4728576" cy="1936428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kk-KZ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конкурсе «Тәуелсіздік </a:t>
            </a:r>
            <a:r>
              <a:rPr lang="kk-KZ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ұрпақтары» организованном молодежным общественным </a:t>
            </a:r>
            <a:r>
              <a:rPr lang="kk-KZ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объединением «Центр развития JASTAR» при поддержке Управления по вопросам молодежной политики акимата Жамбылской области 6 проектов студентов, магистрантов и молодых преподавателей DULATY UNIVERSITY участвующих в конкурсе  выиграли грант по 500 000 тенге.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-121085" y="-123420"/>
            <a:ext cx="12313085" cy="6918789"/>
            <a:chOff x="-121085" y="-123420"/>
            <a:chExt cx="12313085" cy="6918789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-121085" y="-123420"/>
              <a:ext cx="12313085" cy="3308150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>
              <a:spAutoFit/>
            </a:bodyPr>
            <a:lstStyle/>
            <a:p>
              <a:pPr marL="342900" lvl="0" indent="-342900" algn="just">
                <a:lnSpc>
                  <a:spcPct val="107000"/>
                </a:lnSpc>
                <a:spcAft>
                  <a:spcPts val="0"/>
                </a:spcAft>
                <a:buFont typeface="Symbol" panose="05050102010706020507" pitchFamily="18" charset="2"/>
                <a:buChar char=""/>
              </a:pPr>
              <a:r>
                <a:rPr lang="kk-KZ" sz="14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18.10.2023 отделом коммерциализации  был проведен Внутренний конкурс стартап-проектов для участия студентов вузов 18-35 лет, магистров, докторантов и молодых преподавателей в конкурсе «Поколения независимости» (грант 500 000), организованном «Молодежным ресурсным центром» внутренней политики отдела акимата. г. Тараз, направленный на государственную поддержку инициатив активного творческого молодежного сообщества.</a:t>
              </a:r>
              <a:endPara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indent="450215" algn="just">
                <a:lnSpc>
                  <a:spcPct val="107000"/>
                </a:lnSpc>
                <a:spcAft>
                  <a:spcPts val="0"/>
                </a:spcAft>
              </a:pPr>
              <a:r>
                <a:rPr lang="kk-KZ" sz="14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Внутренний конкурс стартап-проектов проводился по следующим направлениям:</a:t>
              </a:r>
              <a:endPara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indent="450215" algn="just">
                <a:lnSpc>
                  <a:spcPct val="107000"/>
                </a:lnSpc>
                <a:spcAft>
                  <a:spcPts val="0"/>
                </a:spcAft>
              </a:pPr>
              <a:r>
                <a:rPr lang="kk-KZ" sz="14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1. Наука</a:t>
              </a:r>
              <a:endPara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indent="450215" algn="just">
                <a:lnSpc>
                  <a:spcPct val="107000"/>
                </a:lnSpc>
                <a:spcAft>
                  <a:spcPts val="0"/>
                </a:spcAft>
              </a:pPr>
              <a:r>
                <a:rPr lang="kk-KZ" sz="14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2. Искусство</a:t>
              </a:r>
              <a:endPara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indent="450215" algn="just">
                <a:lnSpc>
                  <a:spcPct val="107000"/>
                </a:lnSpc>
                <a:spcAft>
                  <a:spcPts val="0"/>
                </a:spcAft>
              </a:pPr>
              <a:r>
                <a:rPr lang="kk-KZ" sz="14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3. Информационные технологии</a:t>
              </a:r>
              <a:endPara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indent="450215" algn="just">
                <a:lnSpc>
                  <a:spcPct val="107000"/>
                </a:lnSpc>
                <a:spcAft>
                  <a:spcPts val="0"/>
                </a:spcAft>
              </a:pPr>
              <a:r>
                <a:rPr lang="kk-KZ" sz="14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4. Бизнес</a:t>
              </a:r>
              <a:endPara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indent="450215" algn="just">
                <a:lnSpc>
                  <a:spcPct val="107000"/>
                </a:lnSpc>
                <a:spcAft>
                  <a:spcPts val="0"/>
                </a:spcAft>
              </a:pPr>
              <a:r>
                <a:rPr lang="kk-KZ" sz="14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5. СМИ</a:t>
              </a:r>
              <a:endPara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indent="450215" algn="just">
                <a:lnSpc>
                  <a:spcPct val="107000"/>
                </a:lnSpc>
                <a:spcAft>
                  <a:spcPts val="0"/>
                </a:spcAft>
              </a:pPr>
              <a:r>
                <a:rPr lang="kk-KZ" sz="14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6. Поддержка молодежных организаций</a:t>
              </a:r>
              <a:endPara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indent="450215" algn="just">
                <a:lnSpc>
                  <a:spcPct val="107000"/>
                </a:lnSpc>
                <a:spcAft>
                  <a:spcPts val="0"/>
                </a:spcAft>
              </a:pPr>
              <a:r>
                <a:rPr lang="kk-KZ" sz="14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7. Поддержка инициатив сельской молодежи.</a:t>
              </a:r>
              <a:endPara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indent="450215" algn="just">
                <a:lnSpc>
                  <a:spcPct val="107000"/>
                </a:lnSpc>
                <a:spcAft>
                  <a:spcPts val="0"/>
                </a:spcAft>
              </a:pPr>
              <a:r>
                <a:rPr lang="kk-KZ" sz="14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На внутреннем конкурсе стартап-проектов было защищено 27 проектов. </a:t>
              </a:r>
              <a:endPara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indent="450215" algn="just">
                <a:lnSpc>
                  <a:spcPct val="107000"/>
                </a:lnSpc>
                <a:spcAft>
                  <a:spcPts val="0"/>
                </a:spcAft>
              </a:pPr>
              <a:r>
                <a:rPr lang="kk-KZ" sz="14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По решению комиссии Внутреннего конкурса стартап-проектов следующие </a:t>
              </a:r>
            </a:p>
            <a:p>
              <a:pPr indent="450215" algn="just">
                <a:lnSpc>
                  <a:spcPct val="107000"/>
                </a:lnSpc>
                <a:spcAft>
                  <a:spcPts val="0"/>
                </a:spcAft>
              </a:pPr>
              <a:r>
                <a:rPr lang="kk-KZ" sz="14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11 стартап-проектов были номинированы на конкурс «Поколения независимости»  от </a:t>
              </a:r>
              <a:r>
                <a:rPr lang="en-US" sz="14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DU</a:t>
              </a:r>
              <a:r>
                <a:rPr lang="kk-KZ" sz="14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.</a:t>
              </a:r>
              <a:endPara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pic>
          <p:nvPicPr>
            <p:cNvPr id="5" name="Рисунок 4" descr="Жастар ғылымды алға оздырмақ"/>
            <p:cNvPicPr/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76374" y="909488"/>
              <a:ext cx="2722322" cy="193392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" name="Рисунок 5" descr="C:\Users\568114\Downloads\WhatsApp Image 2024-02-06 at 20.08.39.jpeg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7691" y="3184730"/>
              <a:ext cx="4191262" cy="185073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" name="Рисунок 6" descr="WhatsApp Image 2023 10 24 at 18.09.50"/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12842" y="909488"/>
              <a:ext cx="2565012" cy="202160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Прямоугольник 8"/>
            <p:cNvSpPr/>
            <p:nvPr/>
          </p:nvSpPr>
          <p:spPr>
            <a:xfrm>
              <a:off x="4471792" y="3184730"/>
              <a:ext cx="7720207" cy="16004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spcAft>
                  <a:spcPts val="0"/>
                </a:spcAft>
              </a:pPr>
              <a:r>
                <a:rPr lang="ru-RU" sz="1400" dirty="0">
                  <a:latin typeface="Times New Roman" panose="02020603050405020304" pitchFamily="18" charset="0"/>
                  <a:ea typeface="Microsoft Sans Serif" panose="020B0604020202020204" pitchFamily="34" charset="0"/>
                </a:rPr>
                <a:t>3</a:t>
              </a:r>
              <a:r>
                <a:rPr lang="ru-RU" sz="1400" spc="-15" dirty="0">
                  <a:latin typeface="Times New Roman" panose="02020603050405020304" pitchFamily="18" charset="0"/>
                  <a:ea typeface="Microsoft Sans Serif" panose="020B0604020202020204" pitchFamily="34" charset="0"/>
                </a:rPr>
                <a:t> </a:t>
              </a:r>
              <a:r>
                <a:rPr lang="ru-RU" sz="1400" dirty="0">
                  <a:latin typeface="Times New Roman" panose="02020603050405020304" pitchFamily="18" charset="0"/>
                  <a:ea typeface="Microsoft Sans Serif" panose="020B0604020202020204" pitchFamily="34" charset="0"/>
                </a:rPr>
                <a:t>ноября</a:t>
              </a:r>
              <a:r>
                <a:rPr lang="ru-RU" sz="1400" spc="-10" dirty="0">
                  <a:latin typeface="Times New Roman" panose="02020603050405020304" pitchFamily="18" charset="0"/>
                  <a:ea typeface="Microsoft Sans Serif" panose="020B0604020202020204" pitchFamily="34" charset="0"/>
                </a:rPr>
                <a:t> </a:t>
              </a:r>
              <a:r>
                <a:rPr lang="ru-RU" sz="1400" dirty="0">
                  <a:latin typeface="Times New Roman" panose="02020603050405020304" pitchFamily="18" charset="0"/>
                  <a:ea typeface="Microsoft Sans Serif" panose="020B0604020202020204" pitchFamily="34" charset="0"/>
                </a:rPr>
                <a:t>2023</a:t>
              </a:r>
              <a:r>
                <a:rPr lang="ru-RU" sz="1400" spc="-10" dirty="0">
                  <a:latin typeface="Times New Roman" panose="02020603050405020304" pitchFamily="18" charset="0"/>
                  <a:ea typeface="Microsoft Sans Serif" panose="020B0604020202020204" pitchFamily="34" charset="0"/>
                </a:rPr>
                <a:t> </a:t>
              </a:r>
              <a:r>
                <a:rPr lang="ru-RU" sz="1400" spc="-20" dirty="0">
                  <a:latin typeface="Times New Roman" panose="02020603050405020304" pitchFamily="18" charset="0"/>
                  <a:ea typeface="Microsoft Sans Serif" panose="020B0604020202020204" pitchFamily="34" charset="0"/>
                </a:rPr>
                <a:t>года </a:t>
              </a:r>
              <a:r>
                <a:rPr lang="ru-RU" sz="1400" b="1" dirty="0">
                  <a:latin typeface="Times New Roman" panose="02020603050405020304" pitchFamily="18" charset="0"/>
                  <a:ea typeface="Microsoft Sans Serif" panose="020B0604020202020204" pitchFamily="34" charset="0"/>
                </a:rPr>
                <a:t> </a:t>
              </a:r>
              <a:r>
                <a:rPr lang="kk-KZ" sz="1400" dirty="0">
                  <a:latin typeface="Times New Roman" panose="02020603050405020304" pitchFamily="18" charset="0"/>
                  <a:ea typeface="Microsoft Sans Serif" panose="020B0604020202020204" pitchFamily="34" charset="0"/>
                </a:rPr>
                <a:t>был проведен</a:t>
              </a:r>
              <a:r>
                <a:rPr lang="kk-KZ" sz="1400" b="1" dirty="0">
                  <a:latin typeface="Times New Roman" panose="02020603050405020304" pitchFamily="18" charset="0"/>
                  <a:ea typeface="Microsoft Sans Serif" panose="020B0604020202020204" pitchFamily="34" charset="0"/>
                </a:rPr>
                <a:t> ФОРУМ </a:t>
              </a:r>
              <a:r>
                <a:rPr lang="ru-RU" sz="1400" b="1" dirty="0">
                  <a:latin typeface="Times New Roman" panose="02020603050405020304" pitchFamily="18" charset="0"/>
                  <a:ea typeface="Microsoft Sans Serif" panose="020B0604020202020204" pitchFamily="34" charset="0"/>
                </a:rPr>
                <a:t>«Возможности интеграции науки и бизнеса в </a:t>
              </a:r>
              <a:r>
                <a:rPr lang="ru-RU" sz="1400" b="1" dirty="0" err="1">
                  <a:latin typeface="Times New Roman" panose="02020603050405020304" pitchFamily="18" charset="0"/>
                  <a:ea typeface="Microsoft Sans Serif" panose="020B0604020202020204" pitchFamily="34" charset="0"/>
                </a:rPr>
                <a:t>Жамбылской</a:t>
              </a:r>
              <a:r>
                <a:rPr lang="ru-RU" sz="1400" b="1" dirty="0">
                  <a:latin typeface="Times New Roman" panose="02020603050405020304" pitchFamily="18" charset="0"/>
                  <a:ea typeface="Microsoft Sans Serif" panose="020B0604020202020204" pitchFamily="34" charset="0"/>
                </a:rPr>
                <a:t> области»</a:t>
              </a:r>
              <a:r>
                <a:rPr lang="ru-RU" sz="1400" dirty="0">
                  <a:latin typeface="Times New Roman" panose="02020603050405020304" pitchFamily="18" charset="0"/>
                  <a:ea typeface="Microsoft Sans Serif" panose="020B0604020202020204" pitchFamily="34" charset="0"/>
                </a:rPr>
                <a:t> с целью</a:t>
              </a:r>
              <a:r>
                <a:rPr lang="ru-RU" sz="1400" b="1" dirty="0">
                  <a:latin typeface="Times New Roman" panose="02020603050405020304" pitchFamily="18" charset="0"/>
                  <a:ea typeface="Microsoft Sans Serif" panose="020B0604020202020204" pitchFamily="34" charset="0"/>
                </a:rPr>
                <a:t> </a:t>
              </a:r>
              <a:r>
                <a:rPr lang="ru-RU" sz="1400" dirty="0">
                  <a:latin typeface="Times New Roman" panose="02020603050405020304" pitchFamily="18" charset="0"/>
                  <a:ea typeface="Microsoft Sans Serif" panose="020B0604020202020204" pitchFamily="34" charset="0"/>
                </a:rPr>
                <a:t>содействие</a:t>
              </a:r>
              <a:r>
                <a:rPr lang="ru-RU" sz="1400" b="1" dirty="0">
                  <a:latin typeface="Times New Roman" panose="02020603050405020304" pitchFamily="18" charset="0"/>
                  <a:ea typeface="Microsoft Sans Serif" panose="020B0604020202020204" pitchFamily="34" charset="0"/>
                </a:rPr>
                <a:t> ученым </a:t>
              </a:r>
              <a:r>
                <a:rPr lang="ru-RU" sz="1400" dirty="0">
                  <a:latin typeface="Times New Roman" panose="02020603050405020304" pitchFamily="18" charset="0"/>
                  <a:ea typeface="Microsoft Sans Serif" panose="020B0604020202020204" pitchFamily="34" charset="0"/>
                </a:rPr>
                <a:t>ДУ </a:t>
              </a:r>
              <a:r>
                <a:rPr lang="ru-RU" sz="1400" b="1" dirty="0">
                  <a:latin typeface="Times New Roman" panose="02020603050405020304" pitchFamily="18" charset="0"/>
                  <a:ea typeface="Microsoft Sans Serif" panose="020B0604020202020204" pitchFamily="34" charset="0"/>
                </a:rPr>
                <a:t>и </a:t>
              </a:r>
              <a:r>
                <a:rPr lang="ru-RU" sz="1400" dirty="0">
                  <a:latin typeface="Times New Roman" panose="02020603050405020304" pitchFamily="18" charset="0"/>
                  <a:ea typeface="Microsoft Sans Serif" panose="020B0604020202020204" pitchFamily="34" charset="0"/>
                </a:rPr>
                <a:t>предпринимателям</a:t>
              </a:r>
              <a:r>
                <a:rPr lang="kk-KZ" sz="1400" dirty="0">
                  <a:latin typeface="Times New Roman" panose="02020603050405020304" pitchFamily="18" charset="0"/>
                  <a:ea typeface="Microsoft Sans Serif" panose="020B0604020202020204" pitchFamily="34" charset="0"/>
                </a:rPr>
                <a:t> Жамбылской области в совместной реализации</a:t>
              </a:r>
              <a:r>
                <a:rPr lang="kk-KZ" sz="1400" b="1" dirty="0">
                  <a:latin typeface="Times New Roman" panose="02020603050405020304" pitchFamily="18" charset="0"/>
                  <a:ea typeface="Microsoft Sans Serif" panose="020B0604020202020204" pitchFamily="34" charset="0"/>
                </a:rPr>
                <a:t> </a:t>
              </a:r>
              <a:r>
                <a:rPr lang="ru-RU" sz="1400" b="1" dirty="0">
                  <a:latin typeface="Times New Roman" panose="02020603050405020304" pitchFamily="18" charset="0"/>
                  <a:ea typeface="Microsoft Sans Serif" panose="020B0604020202020204" pitchFamily="34" charset="0"/>
                </a:rPr>
                <a:t>проектов РННТД </a:t>
              </a:r>
              <a:r>
                <a:rPr lang="kk-KZ" sz="1400" b="1" dirty="0">
                  <a:latin typeface="Times New Roman" panose="02020603050405020304" pitchFamily="18" charset="0"/>
                  <a:ea typeface="Microsoft Sans Serif" panose="020B0604020202020204" pitchFamily="34" charset="0"/>
                </a:rPr>
                <a:t>в рамках грантового финансирования.  </a:t>
              </a:r>
              <a:r>
                <a:rPr lang="ru-RU" sz="1400" dirty="0">
                  <a:latin typeface="Times New Roman" panose="02020603050405020304" pitchFamily="18" charset="0"/>
                  <a:ea typeface="Microsoft Sans Serif" panose="020B0604020202020204" pitchFamily="34" charset="0"/>
                </a:rPr>
                <a:t>Форум проходил с участием</a:t>
              </a:r>
              <a:r>
                <a:rPr lang="ru-RU" sz="1400" b="1" dirty="0">
                  <a:latin typeface="Times New Roman" panose="02020603050405020304" pitchFamily="18" charset="0"/>
                  <a:ea typeface="Microsoft Sans Serif" panose="020B0604020202020204" pitchFamily="34" charset="0"/>
                </a:rPr>
                <a:t> </a:t>
              </a:r>
              <a:r>
                <a:rPr lang="kk-KZ" sz="1400" dirty="0">
                  <a:latin typeface="Times New Roman" panose="02020603050405020304" pitchFamily="18" charset="0"/>
                  <a:ea typeface="Microsoft Sans Serif" panose="020B0604020202020204" pitchFamily="34" charset="0"/>
                </a:rPr>
                <a:t>руководство и ученые </a:t>
              </a:r>
              <a:r>
                <a:rPr lang="en-US" sz="1400" dirty="0">
                  <a:latin typeface="Times New Roman" panose="02020603050405020304" pitchFamily="18" charset="0"/>
                  <a:ea typeface="Microsoft Sans Serif" panose="020B0604020202020204" pitchFamily="34" charset="0"/>
                </a:rPr>
                <a:t>DULATY UNIVERSITY</a:t>
              </a:r>
              <a:r>
                <a:rPr lang="kk-KZ" sz="1400" dirty="0">
                  <a:latin typeface="Times New Roman" panose="02020603050405020304" pitchFamily="18" charset="0"/>
                  <a:ea typeface="Microsoft Sans Serif" panose="020B0604020202020204" pitchFamily="34" charset="0"/>
                </a:rPr>
                <a:t>, </a:t>
              </a:r>
              <a:r>
                <a:rPr lang="ru-RU" sz="1400" dirty="0">
                  <a:latin typeface="Times New Roman" panose="02020603050405020304" pitchFamily="18" charset="0"/>
                  <a:ea typeface="Microsoft Sans Serif" panose="020B0604020202020204" pitchFamily="34" charset="0"/>
                </a:rPr>
                <a:t>Управление предпринимательства и индустриально-инновационного развития, Управление цифровых технологий </a:t>
              </a:r>
              <a:r>
                <a:rPr lang="ru-RU" sz="1400" dirty="0" err="1">
                  <a:latin typeface="Times New Roman" panose="02020603050405020304" pitchFamily="18" charset="0"/>
                  <a:ea typeface="Microsoft Sans Serif" panose="020B0604020202020204" pitchFamily="34" charset="0"/>
                </a:rPr>
                <a:t>акимата</a:t>
              </a:r>
              <a:r>
                <a:rPr lang="ru-RU" sz="1400" dirty="0">
                  <a:latin typeface="Times New Roman" panose="02020603050405020304" pitchFamily="18" charset="0"/>
                  <a:ea typeface="Microsoft Sans Serif" panose="020B0604020202020204" pitchFamily="34" charset="0"/>
                </a:rPr>
                <a:t> </a:t>
              </a:r>
              <a:r>
                <a:rPr lang="ru-RU" sz="1400" dirty="0" err="1">
                  <a:latin typeface="Times New Roman" panose="02020603050405020304" pitchFamily="18" charset="0"/>
                  <a:ea typeface="Microsoft Sans Serif" panose="020B0604020202020204" pitchFamily="34" charset="0"/>
                </a:rPr>
                <a:t>Жамбылской</a:t>
              </a:r>
              <a:r>
                <a:rPr lang="ru-RU" sz="1400" dirty="0">
                  <a:latin typeface="Times New Roman" panose="02020603050405020304" pitchFamily="18" charset="0"/>
                  <a:ea typeface="Microsoft Sans Serif" panose="020B0604020202020204" pitchFamily="34" charset="0"/>
                </a:rPr>
                <a:t> области, Палата предпринимателей </a:t>
              </a:r>
              <a:r>
                <a:rPr lang="ru-RU" sz="1400" dirty="0" err="1">
                  <a:latin typeface="Times New Roman" panose="02020603050405020304" pitchFamily="18" charset="0"/>
                  <a:ea typeface="Microsoft Sans Serif" panose="020B0604020202020204" pitchFamily="34" charset="0"/>
                </a:rPr>
                <a:t>Жамбылской</a:t>
              </a:r>
              <a:r>
                <a:rPr lang="ru-RU" sz="1400" dirty="0">
                  <a:latin typeface="Times New Roman" panose="02020603050405020304" pitchFamily="18" charset="0"/>
                  <a:ea typeface="Microsoft Sans Serif" panose="020B0604020202020204" pitchFamily="34" charset="0"/>
                </a:rPr>
                <a:t> области и предприниматели</a:t>
              </a:r>
              <a:r>
                <a:rPr lang="kk-KZ" sz="1400" dirty="0">
                  <a:latin typeface="Times New Roman" panose="02020603050405020304" pitchFamily="18" charset="0"/>
                  <a:ea typeface="Microsoft Sans Serif" panose="020B0604020202020204" pitchFamily="34" charset="0"/>
                </a:rPr>
                <a:t> Жамбылской области.</a:t>
              </a:r>
              <a:endParaRPr lang="ru-RU" sz="1400" dirty="0"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</a:endParaRPr>
            </a:p>
          </p:txBody>
        </p:sp>
        <p:pic>
          <p:nvPicPr>
            <p:cNvPr id="10" name="Рисунок 9" descr="Ғылым мен бизнесті  интеграциялау аясындағы форум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61551" y="4747590"/>
              <a:ext cx="3616303" cy="204011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Рисунок 10" descr="WhatsApp Image 2023 11 03 at 18.13.20 1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94682" y="4747590"/>
              <a:ext cx="3581139" cy="2047779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8195021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Группа 19"/>
          <p:cNvGrpSpPr/>
          <p:nvPr/>
        </p:nvGrpSpPr>
        <p:grpSpPr>
          <a:xfrm>
            <a:off x="0" y="393400"/>
            <a:ext cx="12339967" cy="5777020"/>
            <a:chOff x="0" y="393400"/>
            <a:chExt cx="12339967" cy="5777020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0" y="935665"/>
              <a:ext cx="2115879" cy="4986669"/>
            </a:xfrm>
            <a:prstGeom prst="roundRect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k-KZ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Основные задачи кадрового обеспечения водохозяйст</a:t>
              </a:r>
            </a:p>
            <a:p>
              <a:pPr algn="ctr"/>
              <a:r>
                <a:rPr lang="kk-KZ" sz="2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венного комплекса РК</a:t>
              </a:r>
              <a:endPara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dirty="0"/>
            </a:p>
          </p:txBody>
        </p:sp>
        <p:sp>
          <p:nvSpPr>
            <p:cNvPr id="8" name="Скругленный прямоугольник 7"/>
            <p:cNvSpPr/>
            <p:nvPr/>
          </p:nvSpPr>
          <p:spPr>
            <a:xfrm>
              <a:off x="2292202" y="404034"/>
              <a:ext cx="2456121" cy="1509823"/>
            </a:xfrm>
            <a:prstGeom prst="round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b="1" dirty="0">
                  <a:solidFill>
                    <a:sysClr val="windowText" lastClr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Формирование  современных механизмов управления кадровым обеспечением</a:t>
              </a:r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9843535" y="404034"/>
              <a:ext cx="2348466" cy="1509823"/>
            </a:xfrm>
            <a:prstGeom prst="round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Системы повышения профессиональной компетенции имеющихся кадров</a:t>
              </a:r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7331593" y="393400"/>
              <a:ext cx="2416470" cy="1509823"/>
            </a:xfrm>
            <a:prstGeom prst="round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Создание мотивационных стимулов для привлечения молодых и талантливых преподавателей</a:t>
              </a:r>
            </a:p>
          </p:txBody>
        </p:sp>
        <p:sp>
          <p:nvSpPr>
            <p:cNvPr id="11" name="Скругленный прямоугольник 10"/>
            <p:cNvSpPr/>
            <p:nvPr/>
          </p:nvSpPr>
          <p:spPr>
            <a:xfrm>
              <a:off x="4860852" y="393401"/>
              <a:ext cx="2358212" cy="1509823"/>
            </a:xfrm>
            <a:prstGeom prst="round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Модернизация материально-технической базы вузов</a:t>
              </a: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2466087" y="2534086"/>
              <a:ext cx="2223976" cy="3636334"/>
            </a:xfrm>
            <a:prstGeom prst="rect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>
                <a:buFontTx/>
                <a:buChar char="-"/>
              </a:pPr>
              <a:r>
                <a:rPr lang="ru-RU" sz="1600" dirty="0">
                  <a:solidFill>
                    <a:schemeClr val="bg1"/>
                  </a:solidFill>
                </a:rPr>
                <a:t>совершенствование системы управления подготовкой кадров;</a:t>
              </a:r>
            </a:p>
            <a:p>
              <a:pPr marL="285750" indent="-285750">
                <a:buFontTx/>
                <a:buChar char="-"/>
              </a:pPr>
              <a:endParaRPr lang="ru-RU" sz="1600" dirty="0">
                <a:solidFill>
                  <a:schemeClr val="bg1"/>
                </a:solidFill>
              </a:endParaRPr>
            </a:p>
            <a:p>
              <a:pPr marL="285750" indent="-285750">
                <a:buFontTx/>
                <a:buChar char="-"/>
              </a:pPr>
              <a:r>
                <a:rPr lang="ru-RU" sz="1600" dirty="0">
                  <a:solidFill>
                    <a:schemeClr val="bg1"/>
                  </a:solidFill>
                </a:rPr>
                <a:t>открытие новых направлений образовательных программ;</a:t>
              </a:r>
            </a:p>
            <a:p>
              <a:pPr marL="285750" indent="-285750">
                <a:buFontTx/>
                <a:buChar char="-"/>
              </a:pPr>
              <a:endParaRPr lang="ru-RU" sz="1600" dirty="0">
                <a:solidFill>
                  <a:schemeClr val="bg1"/>
                </a:solidFill>
              </a:endParaRPr>
            </a:p>
            <a:p>
              <a:pPr marL="285750" indent="-285750">
                <a:buFontTx/>
                <a:buChar char="-"/>
              </a:pPr>
              <a:r>
                <a:rPr lang="ru-RU" sz="1600" dirty="0">
                  <a:solidFill>
                    <a:schemeClr val="bg1"/>
                  </a:solidFill>
                </a:rPr>
                <a:t>внедрение новых образовательных  стандартов</a:t>
              </a:r>
            </a:p>
            <a:p>
              <a:pPr algn="ctr"/>
              <a:endParaRPr lang="ru-RU" sz="1400" dirty="0">
                <a:solidFill>
                  <a:schemeClr val="bg1"/>
                </a:solidFill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9949196" y="2534086"/>
              <a:ext cx="2223976" cy="3636334"/>
            </a:xfrm>
            <a:prstGeom prst="rect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>
                <a:buFontTx/>
                <a:buChar char="-"/>
              </a:pPr>
              <a:r>
                <a:rPr lang="ru-RU" sz="1600" dirty="0"/>
                <a:t>Воссоздать на современном уровне систему подготовки и переподготовки кадров для водохозяйственного комплекса РК, с учетом </a:t>
              </a:r>
              <a:r>
                <a:rPr lang="ru-RU" sz="1600" dirty="0" err="1"/>
                <a:t>специфическихусловий</a:t>
              </a:r>
              <a:r>
                <a:rPr lang="ru-RU" sz="1600" dirty="0"/>
                <a:t> территорий в зонах бассейновых управлений</a:t>
              </a: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7524087" y="2534086"/>
              <a:ext cx="2223976" cy="3636334"/>
            </a:xfrm>
            <a:prstGeom prst="rect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>
                <a:buFontTx/>
                <a:buChar char="-"/>
              </a:pPr>
              <a:r>
                <a:rPr lang="ru-RU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Разработка системы стимулов и ценностных ориентиров, социальных пакетов;</a:t>
              </a:r>
            </a:p>
            <a:p>
              <a:pPr marL="285750" indent="-285750">
                <a:buFontTx/>
                <a:buChar char="-"/>
              </a:pPr>
              <a:endParaRPr lang="ru-RU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285750" indent="-285750">
                <a:buFontTx/>
                <a:buChar char="-"/>
              </a:pPr>
              <a:r>
                <a:rPr lang="ru-RU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привлечение бизнес сообществ к разработке и реализации технологии обучения и переподготовки </a:t>
              </a:r>
              <a:r>
                <a:rPr lang="ru-RU" sz="1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кадровдля</a:t>
              </a:r>
              <a:r>
                <a:rPr lang="ru-RU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водохозяйственного комплекса </a:t>
              </a: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4995087" y="2534086"/>
              <a:ext cx="2223976" cy="3636334"/>
            </a:xfrm>
            <a:prstGeom prst="rect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>
                <a:buFontTx/>
                <a:buChar char="-"/>
              </a:pPr>
              <a:r>
                <a:rPr lang="ru-RU" sz="1600" dirty="0"/>
                <a:t>Обновление приборами установками, программным обеспечением;</a:t>
              </a:r>
            </a:p>
            <a:p>
              <a:pPr marL="285750" indent="-285750">
                <a:buFontTx/>
                <a:buChar char="-"/>
              </a:pPr>
              <a:endParaRPr lang="ru-RU" sz="1600" dirty="0"/>
            </a:p>
            <a:p>
              <a:pPr marL="285750" indent="-285750">
                <a:buFontTx/>
                <a:buChar char="-"/>
              </a:pPr>
              <a:r>
                <a:rPr lang="ru-RU" sz="1600" dirty="0"/>
                <a:t>Переоснащение учебно-лабораторной базы вуза</a:t>
              </a:r>
            </a:p>
          </p:txBody>
        </p:sp>
        <p:cxnSp>
          <p:nvCxnSpPr>
            <p:cNvPr id="18" name="Прямая соединительная линия 17"/>
            <p:cNvCxnSpPr/>
            <p:nvPr/>
          </p:nvCxnSpPr>
          <p:spPr>
            <a:xfrm flipV="1">
              <a:off x="2466087" y="2192072"/>
              <a:ext cx="9721480" cy="21265"/>
            </a:xfrm>
            <a:prstGeom prst="line">
              <a:avLst/>
            </a:prstGeom>
            <a:ln w="762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 flipV="1">
              <a:off x="2618487" y="2344472"/>
              <a:ext cx="9721480" cy="21265"/>
            </a:xfrm>
            <a:prstGeom prst="line">
              <a:avLst/>
            </a:prstGeom>
            <a:ln w="762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547831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86242" y="106326"/>
            <a:ext cx="12105758" cy="6581553"/>
            <a:chOff x="86242" y="106326"/>
            <a:chExt cx="12105758" cy="6581553"/>
          </a:xfrm>
        </p:grpSpPr>
        <p:graphicFrame>
          <p:nvGraphicFramePr>
            <p:cNvPr id="2" name="Схема 1"/>
            <p:cNvGraphicFramePr/>
            <p:nvPr>
              <p:extLst>
                <p:ext uri="{D42A27DB-BD31-4B8C-83A1-F6EECF244321}">
                  <p14:modId xmlns:p14="http://schemas.microsoft.com/office/powerpoint/2010/main" val="3237263510"/>
                </p:ext>
              </p:extLst>
            </p:nvPr>
          </p:nvGraphicFramePr>
          <p:xfrm>
            <a:off x="3317358" y="106326"/>
            <a:ext cx="8874642" cy="6581553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graphicFrame>
          <p:nvGraphicFramePr>
            <p:cNvPr id="4" name="Схема 3"/>
            <p:cNvGraphicFramePr/>
            <p:nvPr>
              <p:extLst>
                <p:ext uri="{D42A27DB-BD31-4B8C-83A1-F6EECF244321}">
                  <p14:modId xmlns:p14="http://schemas.microsoft.com/office/powerpoint/2010/main" val="3024579123"/>
                </p:ext>
              </p:extLst>
            </p:nvPr>
          </p:nvGraphicFramePr>
          <p:xfrm>
            <a:off x="86242" y="400690"/>
            <a:ext cx="3815907" cy="5418667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  <p:sp>
          <p:nvSpPr>
            <p:cNvPr id="6" name="Овал 5"/>
            <p:cNvSpPr/>
            <p:nvPr/>
          </p:nvSpPr>
          <p:spPr>
            <a:xfrm>
              <a:off x="4189228" y="2190307"/>
              <a:ext cx="914400" cy="914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7" name="Овал 6"/>
            <p:cNvSpPr/>
            <p:nvPr/>
          </p:nvSpPr>
          <p:spPr>
            <a:xfrm>
              <a:off x="4189228" y="3696586"/>
              <a:ext cx="914400" cy="914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8" name="Овал 7"/>
            <p:cNvSpPr/>
            <p:nvPr/>
          </p:nvSpPr>
          <p:spPr>
            <a:xfrm>
              <a:off x="3597349" y="5170967"/>
              <a:ext cx="914400" cy="914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9" name="Овал 8"/>
            <p:cNvSpPr/>
            <p:nvPr/>
          </p:nvSpPr>
          <p:spPr>
            <a:xfrm>
              <a:off x="3597349" y="623777"/>
              <a:ext cx="914400" cy="914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>
                  <a:solidFill>
                    <a:schemeClr val="tx1"/>
                  </a:solidFill>
                </a:rPr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100272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i.pinimg.com/originals/ae/b1/b2/aeb1b21d3a798e7d2d92db11f865f9f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42"/>
          <a:stretch/>
        </p:blipFill>
        <p:spPr bwMode="auto">
          <a:xfrm>
            <a:off x="20014" y="0"/>
            <a:ext cx="3780183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457701" y="2405883"/>
            <a:ext cx="657225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4400" b="1" dirty="0">
                <a:solidFill>
                  <a:srgbClr val="142E7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4400" b="1" dirty="0">
              <a:solidFill>
                <a:srgbClr val="142E7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3945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Diagram 22">
            <a:extLst>
              <a:ext uri="{FF2B5EF4-FFF2-40B4-BE49-F238E27FC236}">
                <a16:creationId xmlns="" xmlns:a16="http://schemas.microsoft.com/office/drawing/2014/main" id="{F833EE61-7839-EE4F-4240-AF8A70900C08}"/>
              </a:ext>
            </a:extLst>
          </p:cNvPr>
          <p:cNvGraphicFramePr/>
          <p:nvPr/>
        </p:nvGraphicFramePr>
        <p:xfrm>
          <a:off x="6267846" y="3533105"/>
          <a:ext cx="6656384" cy="1672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30" name="Group 29">
            <a:extLst>
              <a:ext uri="{FF2B5EF4-FFF2-40B4-BE49-F238E27FC236}">
                <a16:creationId xmlns="" xmlns:a16="http://schemas.microsoft.com/office/drawing/2014/main" id="{159BB787-7A55-0B63-E882-BDC89FA3A138}"/>
              </a:ext>
            </a:extLst>
          </p:cNvPr>
          <p:cNvGrpSpPr/>
          <p:nvPr/>
        </p:nvGrpSpPr>
        <p:grpSpPr>
          <a:xfrm>
            <a:off x="343006" y="126398"/>
            <a:ext cx="11848994" cy="6427066"/>
            <a:chOff x="335703" y="212895"/>
            <a:chExt cx="11304242" cy="6427066"/>
          </a:xfrm>
        </p:grpSpPr>
        <p:graphicFrame>
          <p:nvGraphicFramePr>
            <p:cNvPr id="3" name="Схема 2"/>
            <p:cNvGraphicFramePr/>
            <p:nvPr>
              <p:extLst>
                <p:ext uri="{D42A27DB-BD31-4B8C-83A1-F6EECF244321}">
                  <p14:modId xmlns:p14="http://schemas.microsoft.com/office/powerpoint/2010/main" val="1636059204"/>
                </p:ext>
              </p:extLst>
            </p:nvPr>
          </p:nvGraphicFramePr>
          <p:xfrm>
            <a:off x="977106" y="212895"/>
            <a:ext cx="10581481" cy="6382206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  <p:grpSp>
          <p:nvGrpSpPr>
            <p:cNvPr id="20" name="Group 19">
              <a:extLst>
                <a:ext uri="{FF2B5EF4-FFF2-40B4-BE49-F238E27FC236}">
                  <a16:creationId xmlns="" xmlns:a16="http://schemas.microsoft.com/office/drawing/2014/main" id="{A783A1C0-79BD-6469-8185-DBD6F5E17F1D}"/>
                </a:ext>
              </a:extLst>
            </p:cNvPr>
            <p:cNvGrpSpPr/>
            <p:nvPr/>
          </p:nvGrpSpPr>
          <p:grpSpPr>
            <a:xfrm>
              <a:off x="633413" y="5460393"/>
              <a:ext cx="10581481" cy="1179568"/>
              <a:chOff x="633413" y="5460393"/>
              <a:chExt cx="9679779" cy="1179568"/>
            </a:xfrm>
          </p:grpSpPr>
          <p:sp>
            <p:nvSpPr>
              <p:cNvPr id="9" name="Скругленный прямоугольник 22">
                <a:extLst>
                  <a:ext uri="{FF2B5EF4-FFF2-40B4-BE49-F238E27FC236}">
                    <a16:creationId xmlns="" xmlns:a16="http://schemas.microsoft.com/office/drawing/2014/main" id="{9C9256A7-47CD-73D0-87F0-F0C6B4989361}"/>
                  </a:ext>
                </a:extLst>
              </p:cNvPr>
              <p:cNvSpPr/>
              <p:nvPr/>
            </p:nvSpPr>
            <p:spPr>
              <a:xfrm>
                <a:off x="633413" y="5483559"/>
                <a:ext cx="3273427" cy="1111542"/>
              </a:xfrm>
              <a:prstGeom prst="roundRect">
                <a:avLst>
                  <a:gd name="adj" fmla="val 50000"/>
                </a:avLst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80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ДИССЕРТАЦИОННЫЕ </a:t>
                </a:r>
              </a:p>
              <a:p>
                <a:pPr algn="ctr"/>
                <a:r>
                  <a:rPr lang="ru-RU" sz="180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СОВЕТЫ</a:t>
                </a:r>
                <a:endParaRPr lang="ru-RU" sz="18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Rectangle: Rounded Corners 11">
                <a:extLst>
                  <a:ext uri="{FF2B5EF4-FFF2-40B4-BE49-F238E27FC236}">
                    <a16:creationId xmlns="" xmlns:a16="http://schemas.microsoft.com/office/drawing/2014/main" id="{FECADD12-41F3-8636-8221-82B96722EC20}"/>
                  </a:ext>
                </a:extLst>
              </p:cNvPr>
              <p:cNvSpPr/>
              <p:nvPr/>
            </p:nvSpPr>
            <p:spPr>
              <a:xfrm>
                <a:off x="4814888" y="5460393"/>
                <a:ext cx="5019672" cy="473734"/>
              </a:xfrm>
              <a:prstGeom prst="roundRect">
                <a:avLst/>
              </a:prstGeom>
              <a:solidFill>
                <a:srgbClr val="002060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8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Гидротехническое строительство и сооружения</a:t>
                </a:r>
                <a:endParaRPr lang="en-GB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Rectangle: Rounded Corners 12">
                <a:extLst>
                  <a:ext uri="{FF2B5EF4-FFF2-40B4-BE49-F238E27FC236}">
                    <a16:creationId xmlns="" xmlns:a16="http://schemas.microsoft.com/office/drawing/2014/main" id="{5A5A8BF6-44E9-EA69-0A11-F327881D3AD9}"/>
                  </a:ext>
                </a:extLst>
              </p:cNvPr>
              <p:cNvSpPr/>
              <p:nvPr/>
            </p:nvSpPr>
            <p:spPr>
              <a:xfrm>
                <a:off x="5293520" y="6166227"/>
                <a:ext cx="5019672" cy="473734"/>
              </a:xfrm>
              <a:prstGeom prst="roundRect">
                <a:avLst/>
              </a:prstGeom>
              <a:solidFill>
                <a:srgbClr val="002060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8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Мелиорация и орошаемое земледелие</a:t>
                </a:r>
                <a:endParaRPr lang="en-GB" b="1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16" name="Straight Arrow Connector 15">
                <a:extLst>
                  <a:ext uri="{FF2B5EF4-FFF2-40B4-BE49-F238E27FC236}">
                    <a16:creationId xmlns="" xmlns:a16="http://schemas.microsoft.com/office/drawing/2014/main" id="{5887178A-5AED-23B2-2E00-9469BB9218A9}"/>
                  </a:ext>
                </a:extLst>
              </p:cNvPr>
              <p:cNvCxnSpPr/>
              <p:nvPr/>
            </p:nvCxnSpPr>
            <p:spPr>
              <a:xfrm>
                <a:off x="3906840" y="5725410"/>
                <a:ext cx="908048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Arrow Connector 17">
                <a:extLst>
                  <a:ext uri="{FF2B5EF4-FFF2-40B4-BE49-F238E27FC236}">
                    <a16:creationId xmlns="" xmlns:a16="http://schemas.microsoft.com/office/drawing/2014/main" id="{0EFAF9ED-0D4D-095C-6341-47BA6DDADDD8}"/>
                  </a:ext>
                </a:extLst>
              </p:cNvPr>
              <p:cNvCxnSpPr>
                <a:stCxn id="9" idx="3"/>
                <a:endCxn id="13" idx="1"/>
              </p:cNvCxnSpPr>
              <p:nvPr/>
            </p:nvCxnSpPr>
            <p:spPr>
              <a:xfrm>
                <a:off x="3906840" y="6039330"/>
                <a:ext cx="1386680" cy="36376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aphicFrame>
          <p:nvGraphicFramePr>
            <p:cNvPr id="22" name="Diagram 21">
              <a:extLst>
                <a:ext uri="{FF2B5EF4-FFF2-40B4-BE49-F238E27FC236}">
                  <a16:creationId xmlns="" xmlns:a16="http://schemas.microsoft.com/office/drawing/2014/main" id="{7454011B-4E75-FFE0-3ADF-0B08E124F118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782072816"/>
                </p:ext>
              </p:extLst>
            </p:nvPr>
          </p:nvGraphicFramePr>
          <p:xfrm>
            <a:off x="335703" y="3480671"/>
            <a:ext cx="4764882" cy="1745711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2" r:lo="rId13" r:qs="rId14" r:cs="rId15"/>
            </a:graphicData>
          </a:graphic>
        </p:graphicFrame>
        <p:sp>
          <p:nvSpPr>
            <p:cNvPr id="25" name="L-Shape 24">
              <a:extLst>
                <a:ext uri="{FF2B5EF4-FFF2-40B4-BE49-F238E27FC236}">
                  <a16:creationId xmlns="" xmlns:a16="http://schemas.microsoft.com/office/drawing/2014/main" id="{6BE96CF7-A126-AA7E-802A-04506015AADD}"/>
                </a:ext>
              </a:extLst>
            </p:cNvPr>
            <p:cNvSpPr/>
            <p:nvPr/>
          </p:nvSpPr>
          <p:spPr>
            <a:xfrm rot="5400000">
              <a:off x="6369426" y="4204891"/>
              <a:ext cx="698563" cy="1162394"/>
            </a:xfrm>
            <a:prstGeom prst="corner">
              <a:avLst>
                <a:gd name="adj1" fmla="val 16120"/>
                <a:gd name="adj2" fmla="val 1611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="" xmlns:a16="http://schemas.microsoft.com/office/drawing/2014/main" id="{BED7739A-63D4-68F0-67A6-FABFCF6D6B55}"/>
                </a:ext>
              </a:extLst>
            </p:cNvPr>
            <p:cNvSpPr/>
            <p:nvPr/>
          </p:nvSpPr>
          <p:spPr>
            <a:xfrm>
              <a:off x="5876241" y="4465970"/>
              <a:ext cx="1829936" cy="7891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k-KZ" sz="2000" dirty="0">
                  <a:solidFill>
                    <a:schemeClr val="tx2"/>
                  </a:solidFill>
                </a:rPr>
                <a:t>Магистров наук-</a:t>
              </a:r>
              <a:endParaRPr lang="en-GB" sz="2000" dirty="0">
                <a:solidFill>
                  <a:schemeClr val="tx2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="" xmlns:a16="http://schemas.microsoft.com/office/drawing/2014/main" id="{918A41FF-32BA-1A2A-8FA4-ECAA27AA6D5B}"/>
                </a:ext>
              </a:extLst>
            </p:cNvPr>
            <p:cNvSpPr/>
            <p:nvPr/>
          </p:nvSpPr>
          <p:spPr>
            <a:xfrm>
              <a:off x="335703" y="2905141"/>
              <a:ext cx="4271171" cy="472188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altLang="en-US" sz="18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КОНТИНГЕНТ </a:t>
              </a:r>
              <a:endParaRPr lang="en-GB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="" xmlns:a16="http://schemas.microsoft.com/office/drawing/2014/main" id="{55E5A5FA-C6F4-CB1D-D08B-54041B50DB12}"/>
                </a:ext>
              </a:extLst>
            </p:cNvPr>
            <p:cNvSpPr/>
            <p:nvPr/>
          </p:nvSpPr>
          <p:spPr>
            <a:xfrm>
              <a:off x="5299470" y="2933761"/>
              <a:ext cx="6340475" cy="472188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Штаты кафедр состоят из:</a:t>
              </a:r>
              <a:endParaRPr lang="en-GB" sz="2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1" name="Picture 2" descr="https://cdn.pixabay.com/photo/2020/03/22/02/09/dam-4955632_1280.jpg">
            <a:extLst>
              <a:ext uri="{FF2B5EF4-FFF2-40B4-BE49-F238E27FC236}">
                <a16:creationId xmlns="" xmlns:a16="http://schemas.microsoft.com/office/drawing/2014/main" id="{700B5DD7-E739-8300-FAB9-9E9677F1E6D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48" b="34712"/>
          <a:stretch/>
        </p:blipFill>
        <p:spPr bwMode="auto">
          <a:xfrm>
            <a:off x="381962" y="160638"/>
            <a:ext cx="3190534" cy="2558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35895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Группа 25"/>
          <p:cNvGrpSpPr/>
          <p:nvPr/>
        </p:nvGrpSpPr>
        <p:grpSpPr>
          <a:xfrm>
            <a:off x="162704" y="-9072"/>
            <a:ext cx="11866591" cy="6858000"/>
            <a:chOff x="162704" y="0"/>
            <a:chExt cx="11866591" cy="6858000"/>
          </a:xfrm>
          <a:solidFill>
            <a:srgbClr val="002060"/>
          </a:solidFill>
        </p:grpSpPr>
        <p:graphicFrame>
          <p:nvGraphicFramePr>
            <p:cNvPr id="2" name="Diagram 1">
              <a:extLst>
                <a:ext uri="{FF2B5EF4-FFF2-40B4-BE49-F238E27FC236}">
                  <a16:creationId xmlns="" xmlns:a16="http://schemas.microsoft.com/office/drawing/2014/main" id="{CCB2CE31-1B59-3442-A77B-C345E5909525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233068595"/>
                </p:ext>
              </p:extLst>
            </p:nvPr>
          </p:nvGraphicFramePr>
          <p:xfrm>
            <a:off x="2028071" y="213322"/>
            <a:ext cx="8357173" cy="664467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grpSp>
          <p:nvGrpSpPr>
            <p:cNvPr id="42" name="Group 41">
              <a:extLst>
                <a:ext uri="{FF2B5EF4-FFF2-40B4-BE49-F238E27FC236}">
                  <a16:creationId xmlns="" xmlns:a16="http://schemas.microsoft.com/office/drawing/2014/main" id="{CB61E1D5-8F8B-0A01-A001-F2F6B59DB5F0}"/>
                </a:ext>
              </a:extLst>
            </p:cNvPr>
            <p:cNvGrpSpPr/>
            <p:nvPr/>
          </p:nvGrpSpPr>
          <p:grpSpPr>
            <a:xfrm>
              <a:off x="720771" y="0"/>
              <a:ext cx="11308524" cy="4160696"/>
              <a:chOff x="760550" y="-25427"/>
              <a:chExt cx="10998418" cy="4176122"/>
            </a:xfrm>
            <a:grpFill/>
          </p:grpSpPr>
          <p:pic>
            <p:nvPicPr>
              <p:cNvPr id="4" name="Picture 3">
                <a:extLst>
                  <a:ext uri="{FF2B5EF4-FFF2-40B4-BE49-F238E27FC236}">
                    <a16:creationId xmlns="" xmlns:a16="http://schemas.microsoft.com/office/drawing/2014/main" id="{4F4B5C4B-61B9-FB2E-2697-3883EF09B9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182751" y="459865"/>
                <a:ext cx="1420491" cy="999831"/>
              </a:xfrm>
              <a:prstGeom prst="rect">
                <a:avLst/>
              </a:prstGeom>
              <a:grpFill/>
            </p:spPr>
          </p:pic>
          <p:pic>
            <p:nvPicPr>
              <p:cNvPr id="5" name="Picture 6" descr="D:\60 лет ИНСТИТУТ\эмблемалар кафедра\8f2384be-cb7c-4303-9b07-6344f1bcdbda.jpg">
                <a:extLst>
                  <a:ext uri="{FF2B5EF4-FFF2-40B4-BE49-F238E27FC236}">
                    <a16:creationId xmlns="" xmlns:a16="http://schemas.microsoft.com/office/drawing/2014/main" id="{51BB10AD-08E1-407F-10D1-A008105BC64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760550" y="1685900"/>
                <a:ext cx="1127448" cy="1127448"/>
              </a:xfrm>
              <a:prstGeom prst="rect">
                <a:avLst/>
              </a:prstGeom>
              <a:grpFill/>
            </p:spPr>
          </p:pic>
          <p:pic>
            <p:nvPicPr>
              <p:cNvPr id="6" name="Рисунок 15" descr="C:\Users\BodDekanat530416\Downloads\эмблема (1).jpg">
                <a:extLst>
                  <a:ext uri="{FF2B5EF4-FFF2-40B4-BE49-F238E27FC236}">
                    <a16:creationId xmlns="" xmlns:a16="http://schemas.microsoft.com/office/drawing/2014/main" id="{195140BC-3C66-3EE9-606B-87CDD8945D1C}"/>
                  </a:ext>
                </a:extLst>
              </p:cNvPr>
              <p:cNvPicPr/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1743996" y="2707304"/>
                <a:ext cx="1590596" cy="1443391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" name="Рисунок 8" descr="D:\60 лет ИНСТИТУТ\эмблемалар кафедра\b34be5c4-86f3-4e11-bba3-1009acd6c645.jpg">
                <a:extLst>
                  <a:ext uri="{FF2B5EF4-FFF2-40B4-BE49-F238E27FC236}">
                    <a16:creationId xmlns="" xmlns:a16="http://schemas.microsoft.com/office/drawing/2014/main" id="{53BC7ED0-F272-FA6D-1391-229DABAEC38D}"/>
                  </a:ext>
                </a:extLst>
              </p:cNvPr>
              <p:cNvPicPr/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8371711" y="184913"/>
                <a:ext cx="1367896" cy="101267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" name="Рисунок 7">
                <a:extLst>
                  <a:ext uri="{FF2B5EF4-FFF2-40B4-BE49-F238E27FC236}">
                    <a16:creationId xmlns="" xmlns:a16="http://schemas.microsoft.com/office/drawing/2014/main" id="{5B28441C-C6D5-0F60-ED30-2137EC7CCB80}"/>
                  </a:ext>
                </a:extLst>
              </p:cNvPr>
              <p:cNvPicPr/>
              <p:nvPr/>
            </p:nvPicPr>
            <p:blipFill>
              <a:blip r:embed="rId12" cstate="print"/>
              <a:srcRect/>
              <a:stretch>
                <a:fillRect/>
              </a:stretch>
            </p:blipFill>
            <p:spPr bwMode="auto">
              <a:xfrm>
                <a:off x="2764933" y="-25427"/>
                <a:ext cx="1420491" cy="131010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" name="Рисунок 9" descr="D:\60 лет ИНСТИТУТ\эмблемалар кафедра\ae1f958b-8f55-47ec-a5af-05c299dd1b59.jpg">
                <a:extLst>
                  <a:ext uri="{FF2B5EF4-FFF2-40B4-BE49-F238E27FC236}">
                    <a16:creationId xmlns="" xmlns:a16="http://schemas.microsoft.com/office/drawing/2014/main" id="{BDBDBA94-1304-7D9B-16CD-670D68CF669B}"/>
                  </a:ext>
                </a:extLst>
              </p:cNvPr>
              <p:cNvPicPr/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10003161" y="343415"/>
                <a:ext cx="1367896" cy="123273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" name="Рисунок 16" descr="D:\60 лет ИНСТИТУТ\эмблемалар кафедра\5ba81ec8-9c4a-4946-ab92-a7f89dffc4d5.jpg">
                <a:extLst>
                  <a:ext uri="{FF2B5EF4-FFF2-40B4-BE49-F238E27FC236}">
                    <a16:creationId xmlns="" xmlns:a16="http://schemas.microsoft.com/office/drawing/2014/main" id="{71F3276B-CE3F-17B9-57D6-F6E1848FEA7D}"/>
                  </a:ext>
                </a:extLst>
              </p:cNvPr>
              <p:cNvPicPr/>
              <p:nvPr/>
            </p:nvPicPr>
            <p:blipFill>
              <a:blip r:embed="rId14" cstate="print"/>
              <a:srcRect t="1923"/>
              <a:stretch>
                <a:fillRect/>
              </a:stretch>
            </p:blipFill>
            <p:spPr bwMode="auto">
              <a:xfrm>
                <a:off x="10687109" y="1459696"/>
                <a:ext cx="1071859" cy="1125132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" name="Рисунок 18" descr="C:\Users\Arman\Downloads\ЛОГОТИП НГДИГД НОВЫЙ.png">
                <a:extLst>
                  <a:ext uri="{FF2B5EF4-FFF2-40B4-BE49-F238E27FC236}">
                    <a16:creationId xmlns="" xmlns:a16="http://schemas.microsoft.com/office/drawing/2014/main" id="{FB06F0E0-A995-16E7-6F91-5DE6F7E234BD}"/>
                  </a:ext>
                </a:extLst>
              </p:cNvPr>
              <p:cNvPicPr/>
              <p:nvPr/>
            </p:nvPicPr>
            <p:blipFill>
              <a:blip r:embed="rId15" cstate="print"/>
              <a:srcRect/>
              <a:stretch>
                <a:fillRect/>
              </a:stretch>
            </p:blipFill>
            <p:spPr bwMode="auto">
              <a:xfrm>
                <a:off x="10412859" y="3025940"/>
                <a:ext cx="1192780" cy="101267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" name="Picture 8" descr="D:\60 лет ИНСТИТУТ\эмблемалар кафедра\fed1c074-da2b-46fd-ae0e-6dbb3dee38d5.jpg">
                <a:extLst>
                  <a:ext uri="{FF2B5EF4-FFF2-40B4-BE49-F238E27FC236}">
                    <a16:creationId xmlns="" xmlns:a16="http://schemas.microsoft.com/office/drawing/2014/main" id="{EB584FDC-CE95-0021-B7A7-559CF655F26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8240464" y="2856903"/>
                <a:ext cx="1919536" cy="1181715"/>
              </a:xfrm>
              <a:prstGeom prst="rect">
                <a:avLst/>
              </a:prstGeom>
              <a:grpFill/>
            </p:spPr>
          </p:pic>
          <p:cxnSp>
            <p:nvCxnSpPr>
              <p:cNvPr id="15" name="Straight Arrow Connector 14">
                <a:extLst>
                  <a:ext uri="{FF2B5EF4-FFF2-40B4-BE49-F238E27FC236}">
                    <a16:creationId xmlns="" xmlns:a16="http://schemas.microsoft.com/office/drawing/2014/main" id="{E0183049-4F64-C298-778E-FE9C3326BF7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722170" y="1197591"/>
                <a:ext cx="698192" cy="801476"/>
              </a:xfrm>
              <a:prstGeom prst="straightConnector1">
                <a:avLst/>
              </a:prstGeom>
              <a:grpFill/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Arrow Connector 15">
                <a:extLst>
                  <a:ext uri="{FF2B5EF4-FFF2-40B4-BE49-F238E27FC236}">
                    <a16:creationId xmlns="" xmlns:a16="http://schemas.microsoft.com/office/drawing/2014/main" id="{8083584A-7415-CDC8-B8AD-0D9D354F541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716429" y="1360982"/>
                <a:ext cx="2509485" cy="638085"/>
              </a:xfrm>
              <a:prstGeom prst="straightConnector1">
                <a:avLst/>
              </a:prstGeom>
              <a:grpFill/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Arrow Connector 16">
                <a:extLst>
                  <a:ext uri="{FF2B5EF4-FFF2-40B4-BE49-F238E27FC236}">
                    <a16:creationId xmlns="" xmlns:a16="http://schemas.microsoft.com/office/drawing/2014/main" id="{0AE3F1B7-287F-2583-D2F2-830051684046}"/>
                  </a:ext>
                </a:extLst>
              </p:cNvPr>
              <p:cNvCxnSpPr>
                <a:cxnSpLocks/>
                <a:endCxn id="10" idx="1"/>
              </p:cNvCxnSpPr>
              <p:nvPr/>
            </p:nvCxnSpPr>
            <p:spPr>
              <a:xfrm>
                <a:off x="7716429" y="1999067"/>
                <a:ext cx="2970680" cy="23195"/>
              </a:xfrm>
              <a:prstGeom prst="straightConnector1">
                <a:avLst/>
              </a:prstGeom>
              <a:grpFill/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Arrow Connector 17">
                <a:extLst>
                  <a:ext uri="{FF2B5EF4-FFF2-40B4-BE49-F238E27FC236}">
                    <a16:creationId xmlns="" xmlns:a16="http://schemas.microsoft.com/office/drawing/2014/main" id="{402FA69E-AFAF-4868-DB71-7A88FF654D0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05486" y="1962360"/>
                <a:ext cx="3081623" cy="1134028"/>
              </a:xfrm>
              <a:prstGeom prst="straightConnector1">
                <a:avLst/>
              </a:prstGeom>
              <a:grpFill/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Arrow Connector 18">
                <a:extLst>
                  <a:ext uri="{FF2B5EF4-FFF2-40B4-BE49-F238E27FC236}">
                    <a16:creationId xmlns="" xmlns:a16="http://schemas.microsoft.com/office/drawing/2014/main" id="{7540B43C-1856-8499-41A4-AF3762358E5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716429" y="1939642"/>
                <a:ext cx="967003" cy="1309146"/>
              </a:xfrm>
              <a:prstGeom prst="straightConnector1">
                <a:avLst/>
              </a:prstGeom>
              <a:grpFill/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Arrow Connector 29">
                <a:extLst>
                  <a:ext uri="{FF2B5EF4-FFF2-40B4-BE49-F238E27FC236}">
                    <a16:creationId xmlns="" xmlns:a16="http://schemas.microsoft.com/office/drawing/2014/main" id="{F09BC4DC-84A1-660A-256D-2C6921E48BF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001676" y="1738480"/>
                <a:ext cx="1994932" cy="1118423"/>
              </a:xfrm>
              <a:prstGeom prst="straightConnector1">
                <a:avLst/>
              </a:prstGeom>
              <a:grpFill/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Arrow Connector 30">
                <a:extLst>
                  <a:ext uri="{FF2B5EF4-FFF2-40B4-BE49-F238E27FC236}">
                    <a16:creationId xmlns="" xmlns:a16="http://schemas.microsoft.com/office/drawing/2014/main" id="{9937E102-7381-F65A-DC34-4A3CF60B012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874228" y="1738480"/>
                <a:ext cx="3122380" cy="246344"/>
              </a:xfrm>
              <a:prstGeom prst="straightConnector1">
                <a:avLst/>
              </a:prstGeom>
              <a:grpFill/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Arrow Connector 31">
                <a:extLst>
                  <a:ext uri="{FF2B5EF4-FFF2-40B4-BE49-F238E27FC236}">
                    <a16:creationId xmlns="" xmlns:a16="http://schemas.microsoft.com/office/drawing/2014/main" id="{34F923A3-C3EB-1E95-AE54-4EE50CDC3B8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603242" y="1284676"/>
                <a:ext cx="2393366" cy="447928"/>
              </a:xfrm>
              <a:prstGeom prst="straightConnector1">
                <a:avLst/>
              </a:prstGeom>
              <a:grpFill/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Arrow Connector 32">
                <a:extLst>
                  <a:ext uri="{FF2B5EF4-FFF2-40B4-BE49-F238E27FC236}">
                    <a16:creationId xmlns="" xmlns:a16="http://schemas.microsoft.com/office/drawing/2014/main" id="{DAD51440-D08E-F54B-EB11-3157042C6B1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4043604" y="1050171"/>
                <a:ext cx="953005" cy="682433"/>
              </a:xfrm>
              <a:prstGeom prst="straightConnector1">
                <a:avLst/>
              </a:prstGeom>
              <a:grpFill/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" name="Shape 21"/>
            <p:cNvSpPr/>
            <p:nvPr/>
          </p:nvSpPr>
          <p:spPr>
            <a:xfrm rot="1199941" flipH="1">
              <a:off x="6709262" y="2902426"/>
              <a:ext cx="1942650" cy="1550945"/>
            </a:xfrm>
            <a:prstGeom prst="leftCircularArrow">
              <a:avLst>
                <a:gd name="adj1" fmla="val 10980"/>
                <a:gd name="adj2" fmla="val 1142322"/>
                <a:gd name="adj3" fmla="val 6300000"/>
                <a:gd name="adj4" fmla="val 18900000"/>
                <a:gd name="adj5" fmla="val 125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Rectangle 19">
              <a:extLst>
                <a:ext uri="{FF2B5EF4-FFF2-40B4-BE49-F238E27FC236}">
                  <a16:creationId xmlns="" xmlns:a16="http://schemas.microsoft.com/office/drawing/2014/main" id="{4D9BD3A2-4350-C831-D394-65D4D2632A8F}"/>
                </a:ext>
              </a:extLst>
            </p:cNvPr>
            <p:cNvSpPr/>
            <p:nvPr/>
          </p:nvSpPr>
          <p:spPr>
            <a:xfrm>
              <a:off x="162704" y="4410601"/>
              <a:ext cx="4149305" cy="2334936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l"/>
              <a:r>
                <a:rPr lang="kk-KZ" sz="14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Кафедры</a:t>
              </a:r>
              <a:r>
                <a:rPr lang="kk-KZ" sz="1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</a:t>
              </a:r>
            </a:p>
            <a:p>
              <a:pPr lvl="0" algn="l"/>
              <a:r>
                <a:rPr lang="kk-KZ" sz="14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 </a:t>
              </a:r>
              <a:r>
                <a:rPr lang="kk-KZ" sz="14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Водные ресурсы;</a:t>
              </a:r>
              <a:endParaRPr lang="kk-KZ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lvl="0" algn="l"/>
              <a:r>
                <a:rPr lang="kk-KZ" sz="14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 Мелиорация </a:t>
              </a:r>
              <a:r>
                <a:rPr lang="kk-KZ" sz="14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 </a:t>
              </a:r>
              <a:r>
                <a:rPr lang="kk-KZ" sz="14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агрономия;</a:t>
              </a:r>
            </a:p>
            <a:p>
              <a:pPr lvl="0" algn="l"/>
              <a:r>
                <a:rPr lang="kk-KZ" sz="14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-Землеустройство и кадастр;</a:t>
              </a:r>
              <a:endParaRPr lang="kk-KZ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lvl="0" algn="l"/>
              <a:r>
                <a:rPr lang="kk-KZ" sz="14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 </a:t>
              </a:r>
              <a:r>
                <a:rPr lang="kk-KZ" sz="14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Архитектура и строительное производство;</a:t>
              </a:r>
              <a:endParaRPr lang="kk-KZ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lvl="0" algn="l"/>
              <a:r>
                <a:rPr lang="kk-KZ" sz="14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-Строительство и строительные материалы;</a:t>
              </a:r>
              <a:endParaRPr lang="kk-KZ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lvl="0" algn="l"/>
              <a:r>
                <a:rPr lang="kk-KZ" sz="14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 </a:t>
              </a:r>
              <a:r>
                <a:rPr lang="kk-KZ" sz="14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Нефте-газовое и горное дело;</a:t>
              </a:r>
              <a:endParaRPr lang="kk-KZ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lvl="0" algn="l"/>
              <a:r>
                <a:rPr lang="kk-KZ" sz="14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-Экология и безопасность жизнедеятельности;</a:t>
              </a:r>
              <a:endParaRPr lang="kk-KZ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lvl="0" algn="l"/>
              <a:r>
                <a:rPr lang="kk-KZ" sz="14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 Энергетика;</a:t>
              </a:r>
            </a:p>
            <a:p>
              <a:pPr lvl="0" algn="l"/>
              <a:r>
                <a:rPr lang="kk-KZ" sz="14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 </a:t>
              </a:r>
              <a:r>
                <a:rPr lang="kk-KZ" sz="14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Транспорт и машиностроение.</a:t>
              </a:r>
              <a:endParaRPr lang="en-GB" sz="1400" dirty="0"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25" name="Таблица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8107943"/>
              </p:ext>
            </p:extLst>
          </p:nvPr>
        </p:nvGraphicFramePr>
        <p:xfrm>
          <a:off x="8125095" y="5008497"/>
          <a:ext cx="3904200" cy="1755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3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0893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760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7605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703255">
                <a:tc>
                  <a:txBody>
                    <a:bodyPr/>
                    <a:lstStyle/>
                    <a:p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Всего: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Доктора наук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Кандидаты наук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0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Доктора</a:t>
                      </a:r>
                      <a:r>
                        <a:rPr lang="ru-RU" sz="1000" b="0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PhD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0331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институту-</a:t>
                      </a:r>
                      <a:r>
                        <a:rPr lang="kk-KZ" sz="1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</a:t>
                      </a:r>
                      <a:endParaRPr lang="ru-RU" sz="1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331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2 кафедрам водного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направления</a:t>
                      </a:r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1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36600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452686882"/>
              </p:ext>
            </p:extLst>
          </p:nvPr>
        </p:nvGraphicFramePr>
        <p:xfrm>
          <a:off x="334298" y="98323"/>
          <a:ext cx="11631560" cy="65679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081115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Группа 48"/>
          <p:cNvGrpSpPr/>
          <p:nvPr/>
        </p:nvGrpSpPr>
        <p:grpSpPr>
          <a:xfrm>
            <a:off x="210671" y="520910"/>
            <a:ext cx="11981329" cy="5199753"/>
            <a:chOff x="0" y="38997"/>
            <a:chExt cx="11981329" cy="5473529"/>
          </a:xfrm>
        </p:grpSpPr>
        <p:graphicFrame>
          <p:nvGraphicFramePr>
            <p:cNvPr id="3" name="Diagram 2">
              <a:extLst>
                <a:ext uri="{FF2B5EF4-FFF2-40B4-BE49-F238E27FC236}">
                  <a16:creationId xmlns="" xmlns:a16="http://schemas.microsoft.com/office/drawing/2014/main" id="{7831039D-470E-A679-E6C7-69E9D0356170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507563951"/>
                </p:ext>
              </p:extLst>
            </p:nvPr>
          </p:nvGraphicFramePr>
          <p:xfrm>
            <a:off x="1398494" y="2150272"/>
            <a:ext cx="9771017" cy="1588606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7" name="Прямоугольник 6"/>
            <p:cNvSpPr/>
            <p:nvPr/>
          </p:nvSpPr>
          <p:spPr>
            <a:xfrm>
              <a:off x="2971799" y="1727498"/>
              <a:ext cx="8425543" cy="39265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k-KZ" b="1" dirty="0">
                  <a:solidFill>
                    <a:srgbClr val="0070C0"/>
                  </a:solidFill>
                </a:rPr>
                <a:t> </a:t>
              </a:r>
              <a:r>
                <a:rPr lang="en-US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I. </a:t>
              </a:r>
              <a:r>
                <a:rPr lang="ru-RU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УЧЕБНЫЙ ПРОЦЕСС</a:t>
              </a:r>
              <a:endPara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Овал 10"/>
            <p:cNvSpPr/>
            <p:nvPr/>
          </p:nvSpPr>
          <p:spPr>
            <a:xfrm>
              <a:off x="6072056" y="3405056"/>
              <a:ext cx="47888" cy="47888"/>
            </a:xfrm>
            <a:prstGeom prst="ellipse">
              <a:avLst/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grpSp>
          <p:nvGrpSpPr>
            <p:cNvPr id="13" name="Группа 12"/>
            <p:cNvGrpSpPr/>
            <p:nvPr/>
          </p:nvGrpSpPr>
          <p:grpSpPr>
            <a:xfrm>
              <a:off x="0" y="40340"/>
              <a:ext cx="3644153" cy="2149937"/>
              <a:chOff x="0" y="40340"/>
              <a:chExt cx="3644153" cy="2149937"/>
            </a:xfrm>
          </p:grpSpPr>
          <p:graphicFrame>
            <p:nvGraphicFramePr>
              <p:cNvPr id="8" name="Схема 7"/>
              <p:cNvGraphicFramePr/>
              <p:nvPr>
                <p:extLst>
                  <p:ext uri="{D42A27DB-BD31-4B8C-83A1-F6EECF244321}">
                    <p14:modId xmlns:p14="http://schemas.microsoft.com/office/powerpoint/2010/main" val="4015345538"/>
                  </p:ext>
                </p:extLst>
              </p:nvPr>
            </p:nvGraphicFramePr>
            <p:xfrm>
              <a:off x="0" y="147918"/>
              <a:ext cx="3630706" cy="2042359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" r:lo="rId8" r:qs="rId9" r:cs="rId10"/>
              </a:graphicData>
            </a:graphic>
          </p:graphicFrame>
          <p:sp>
            <p:nvSpPr>
              <p:cNvPr id="9" name="Скругленный прямоугольник 8"/>
              <p:cNvSpPr/>
              <p:nvPr/>
            </p:nvSpPr>
            <p:spPr>
              <a:xfrm>
                <a:off x="1748118" y="121023"/>
                <a:ext cx="1896035" cy="322729"/>
              </a:xfrm>
              <a:prstGeom prst="roundRect">
                <a:avLst/>
              </a:prstGeom>
              <a:solidFill>
                <a:srgbClr val="00206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2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«Дорожная карта»</a:t>
                </a:r>
                <a:endParaRPr lang="ru-RU" sz="12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" name="Овал 9"/>
              <p:cNvSpPr/>
              <p:nvPr/>
            </p:nvSpPr>
            <p:spPr>
              <a:xfrm>
                <a:off x="1398494" y="40340"/>
                <a:ext cx="457201" cy="403412"/>
              </a:xfrm>
              <a:prstGeom prst="ellipse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" name="Скругленный прямоугольник 11"/>
              <p:cNvSpPr/>
              <p:nvPr/>
            </p:nvSpPr>
            <p:spPr>
              <a:xfrm>
                <a:off x="147919" y="121023"/>
                <a:ext cx="1008528" cy="954742"/>
              </a:xfrm>
              <a:prstGeom prst="round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2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Университет </a:t>
                </a:r>
                <a:endParaRPr lang="ru-RU" sz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9" name="Группа 18"/>
            <p:cNvGrpSpPr/>
            <p:nvPr/>
          </p:nvGrpSpPr>
          <p:grpSpPr>
            <a:xfrm>
              <a:off x="3993777" y="583154"/>
              <a:ext cx="7987552" cy="1129552"/>
              <a:chOff x="3993777" y="360830"/>
              <a:chExt cx="7987552" cy="1129552"/>
            </a:xfrm>
            <a:solidFill>
              <a:srgbClr val="FFC000"/>
            </a:solidFill>
          </p:grpSpPr>
          <p:graphicFrame>
            <p:nvGraphicFramePr>
              <p:cNvPr id="6" name="Схема 5"/>
              <p:cNvGraphicFramePr/>
              <p:nvPr>
                <p:extLst>
                  <p:ext uri="{D42A27DB-BD31-4B8C-83A1-F6EECF244321}">
                    <p14:modId xmlns:p14="http://schemas.microsoft.com/office/powerpoint/2010/main" val="3990272045"/>
                  </p:ext>
                </p:extLst>
              </p:nvPr>
            </p:nvGraphicFramePr>
            <p:xfrm>
              <a:off x="4693025" y="443752"/>
              <a:ext cx="7288304" cy="1018903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12" r:lo="rId13" r:qs="rId14" r:cs="rId15"/>
              </a:graphicData>
            </a:graphic>
          </p:graphicFrame>
          <p:sp>
            <p:nvSpPr>
              <p:cNvPr id="15" name="Стрелка вправо 14"/>
              <p:cNvSpPr/>
              <p:nvPr/>
            </p:nvSpPr>
            <p:spPr>
              <a:xfrm>
                <a:off x="3993777" y="360830"/>
                <a:ext cx="255494" cy="1129552"/>
              </a:xfrm>
              <a:prstGeom prst="rightArrow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" name="Стрелка вправо 15"/>
              <p:cNvSpPr/>
              <p:nvPr/>
            </p:nvSpPr>
            <p:spPr>
              <a:xfrm>
                <a:off x="6387353" y="739589"/>
                <a:ext cx="134471" cy="443752"/>
              </a:xfrm>
              <a:prstGeom prst="rightArrow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" name="Стрелка вправо 16"/>
              <p:cNvSpPr/>
              <p:nvPr/>
            </p:nvSpPr>
            <p:spPr>
              <a:xfrm>
                <a:off x="8204946" y="703730"/>
                <a:ext cx="134471" cy="443752"/>
              </a:xfrm>
              <a:prstGeom prst="rightArrow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" name="Стрелка вправо 17"/>
              <p:cNvSpPr/>
              <p:nvPr/>
            </p:nvSpPr>
            <p:spPr>
              <a:xfrm>
                <a:off x="10040470" y="676836"/>
                <a:ext cx="134471" cy="443752"/>
              </a:xfrm>
              <a:prstGeom prst="rightArrow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48" name="Группа 47"/>
            <p:cNvGrpSpPr/>
            <p:nvPr/>
          </p:nvGrpSpPr>
          <p:grpSpPr>
            <a:xfrm>
              <a:off x="207181" y="3689424"/>
              <a:ext cx="11410157" cy="1823102"/>
              <a:chOff x="207181" y="3689424"/>
              <a:chExt cx="11410157" cy="2857376"/>
            </a:xfrm>
          </p:grpSpPr>
          <p:sp>
            <p:nvSpPr>
              <p:cNvPr id="21" name="Правая фигурная скобка 20"/>
              <p:cNvSpPr/>
              <p:nvPr/>
            </p:nvSpPr>
            <p:spPr>
              <a:xfrm rot="5400000">
                <a:off x="6039652" y="-951734"/>
                <a:ext cx="201705" cy="9484021"/>
              </a:xfrm>
              <a:prstGeom prst="rightBrace">
                <a:avLst/>
              </a:prstGeom>
              <a:ln w="3810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>
                  <a:ln>
                    <a:solidFill>
                      <a:srgbClr val="002060"/>
                    </a:solidFill>
                  </a:ln>
                </a:endParaRPr>
              </a:p>
            </p:txBody>
          </p:sp>
          <p:sp>
            <p:nvSpPr>
              <p:cNvPr id="22" name="Прямоугольник 21"/>
              <p:cNvSpPr/>
              <p:nvPr/>
            </p:nvSpPr>
            <p:spPr>
              <a:xfrm>
                <a:off x="207181" y="4001209"/>
                <a:ext cx="1555706" cy="2541493"/>
              </a:xfrm>
              <a:prstGeom prst="rect">
                <a:avLst/>
              </a:prstGeom>
              <a:solidFill>
                <a:srgbClr val="00206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Унификация образовательных </a:t>
                </a:r>
              </a:p>
              <a:p>
                <a:pPr algn="ctr"/>
                <a:r>
                  <a:rPr lang="ru-RU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программ</a:t>
                </a:r>
                <a:endParaRPr lang="ru-RU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" name="Прямоугольник 24"/>
              <p:cNvSpPr/>
              <p:nvPr/>
            </p:nvSpPr>
            <p:spPr>
              <a:xfrm>
                <a:off x="10267406" y="4001209"/>
                <a:ext cx="1349932" cy="2541493"/>
              </a:xfrm>
              <a:prstGeom prst="rect">
                <a:avLst/>
              </a:prstGeom>
              <a:solidFill>
                <a:srgbClr val="00206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Проведение конференций, семинаров и т.д.</a:t>
                </a:r>
                <a:endParaRPr lang="ru-RU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Прямоугольник 25"/>
              <p:cNvSpPr/>
              <p:nvPr/>
            </p:nvSpPr>
            <p:spPr>
              <a:xfrm>
                <a:off x="8752114" y="4001208"/>
                <a:ext cx="1238650" cy="2541494"/>
              </a:xfrm>
              <a:prstGeom prst="rect">
                <a:avLst/>
              </a:prstGeom>
              <a:solidFill>
                <a:srgbClr val="00206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Работа диссертационных советов</a:t>
                </a:r>
                <a:endParaRPr lang="ru-RU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" name="Прямоугольник 26"/>
              <p:cNvSpPr/>
              <p:nvPr/>
            </p:nvSpPr>
            <p:spPr>
              <a:xfrm>
                <a:off x="7184571" y="4001208"/>
                <a:ext cx="1264391" cy="2541494"/>
              </a:xfrm>
              <a:prstGeom prst="rect">
                <a:avLst/>
              </a:prstGeom>
              <a:solidFill>
                <a:srgbClr val="00206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Подписание меморандумов и </a:t>
                </a:r>
                <a:r>
                  <a:rPr lang="ru-RU" sz="1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договорв</a:t>
                </a:r>
                <a:endParaRPr lang="ru-RU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" name="Прямоугольник 27"/>
              <p:cNvSpPr/>
              <p:nvPr/>
            </p:nvSpPr>
            <p:spPr>
              <a:xfrm>
                <a:off x="5538652" y="4005306"/>
                <a:ext cx="1305372" cy="2541494"/>
              </a:xfrm>
              <a:prstGeom prst="rect">
                <a:avLst/>
              </a:prstGeom>
              <a:solidFill>
                <a:srgbClr val="00206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Обновление материально-технической базы</a:t>
                </a:r>
                <a:endParaRPr lang="ru-RU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" name="Прямоугольник 28"/>
              <p:cNvSpPr/>
              <p:nvPr/>
            </p:nvSpPr>
            <p:spPr>
              <a:xfrm>
                <a:off x="3879669" y="4001208"/>
                <a:ext cx="1318436" cy="2541494"/>
              </a:xfrm>
              <a:prstGeom prst="rect">
                <a:avLst/>
              </a:prstGeom>
              <a:solidFill>
                <a:srgbClr val="00206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k-KZ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Работа в СОПе</a:t>
                </a:r>
                <a:endParaRPr 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" name="Прямоугольник 29"/>
              <p:cNvSpPr/>
              <p:nvPr/>
            </p:nvSpPr>
            <p:spPr>
              <a:xfrm>
                <a:off x="2115270" y="4001208"/>
                <a:ext cx="1423852" cy="2541494"/>
              </a:xfrm>
              <a:prstGeom prst="rect">
                <a:avLst/>
              </a:prstGeom>
              <a:solidFill>
                <a:srgbClr val="00206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Работа с </a:t>
                </a:r>
                <a:r>
                  <a:rPr lang="ru-RU" sz="1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стейкхолдерами</a:t>
                </a:r>
                <a:endParaRPr lang="ru-RU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32" name="Прямая соединительная линия 31"/>
              <p:cNvCxnSpPr>
                <a:cxnSpLocks/>
                <a:endCxn id="22" idx="0"/>
              </p:cNvCxnSpPr>
              <p:nvPr/>
            </p:nvCxnSpPr>
            <p:spPr>
              <a:xfrm flipH="1">
                <a:off x="985034" y="3790277"/>
                <a:ext cx="413460" cy="210932"/>
              </a:xfrm>
              <a:prstGeom prst="line">
                <a:avLst/>
              </a:prstGeom>
              <a:ln w="3810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Прямая соединительная линия 33"/>
              <p:cNvCxnSpPr/>
              <p:nvPr/>
            </p:nvCxnSpPr>
            <p:spPr>
              <a:xfrm>
                <a:off x="2933825" y="3795019"/>
                <a:ext cx="18381" cy="176090"/>
              </a:xfrm>
              <a:prstGeom prst="line">
                <a:avLst/>
              </a:prstGeom>
              <a:ln w="3810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Прямая соединительная линия 34"/>
              <p:cNvCxnSpPr/>
              <p:nvPr/>
            </p:nvCxnSpPr>
            <p:spPr>
              <a:xfrm>
                <a:off x="4615776" y="3790277"/>
                <a:ext cx="31276" cy="210931"/>
              </a:xfrm>
              <a:prstGeom prst="line">
                <a:avLst/>
              </a:prstGeom>
              <a:ln w="3810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Прямая соединительная линия 35"/>
              <p:cNvCxnSpPr>
                <a:endCxn id="27" idx="0"/>
              </p:cNvCxnSpPr>
              <p:nvPr/>
            </p:nvCxnSpPr>
            <p:spPr>
              <a:xfrm>
                <a:off x="7816766" y="3825654"/>
                <a:ext cx="1" cy="175554"/>
              </a:xfrm>
              <a:prstGeom prst="line">
                <a:avLst/>
              </a:prstGeom>
              <a:ln w="3810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Прямая соединительная линия 36"/>
              <p:cNvCxnSpPr>
                <a:endCxn id="26" idx="0"/>
              </p:cNvCxnSpPr>
              <p:nvPr/>
            </p:nvCxnSpPr>
            <p:spPr>
              <a:xfrm>
                <a:off x="9371439" y="3776830"/>
                <a:ext cx="0" cy="224378"/>
              </a:xfrm>
              <a:prstGeom prst="line">
                <a:avLst/>
              </a:prstGeom>
              <a:ln w="3810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Прямая соединительная линия 37"/>
              <p:cNvCxnSpPr/>
              <p:nvPr/>
            </p:nvCxnSpPr>
            <p:spPr>
              <a:xfrm>
                <a:off x="10905852" y="3790277"/>
                <a:ext cx="279815" cy="249761"/>
              </a:xfrm>
              <a:prstGeom prst="line">
                <a:avLst/>
              </a:prstGeom>
              <a:ln w="3810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" name="Прямоугольник 45"/>
            <p:cNvSpPr/>
            <p:nvPr/>
          </p:nvSpPr>
          <p:spPr>
            <a:xfrm>
              <a:off x="4538887" y="38997"/>
              <a:ext cx="7113182" cy="4047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Направления подготовки кадров</a:t>
              </a:r>
              <a:endPara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864372" y="5839244"/>
            <a:ext cx="10417231" cy="65297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Экспертиза </a:t>
            </a:r>
            <a:r>
              <a:rPr lang="ru-RU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РУПов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Унификация </a:t>
            </a:r>
            <a:r>
              <a:rPr lang="ru-RU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РУПов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61048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="" xmlns:a16="http://schemas.microsoft.com/office/drawing/2014/main" id="{F6E1B575-4DD4-4668-0436-A2688B237D54}"/>
              </a:ext>
            </a:extLst>
          </p:cNvPr>
          <p:cNvSpPr/>
          <p:nvPr/>
        </p:nvSpPr>
        <p:spPr>
          <a:xfrm>
            <a:off x="116530" y="119589"/>
            <a:ext cx="2243137" cy="20574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Водное направле-ние</a:t>
            </a:r>
            <a:endParaRPr lang="en-GB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="" xmlns:a16="http://schemas.microsoft.com/office/drawing/2014/main" id="{43346553-2849-EA78-C0BE-F9E6468573BA}"/>
              </a:ext>
            </a:extLst>
          </p:cNvPr>
          <p:cNvGrpSpPr/>
          <p:nvPr/>
        </p:nvGrpSpPr>
        <p:grpSpPr>
          <a:xfrm>
            <a:off x="1119496" y="272253"/>
            <a:ext cx="11005828" cy="3156748"/>
            <a:chOff x="781357" y="443703"/>
            <a:chExt cx="11005828" cy="3156748"/>
          </a:xfrm>
        </p:grpSpPr>
        <p:graphicFrame>
          <p:nvGraphicFramePr>
            <p:cNvPr id="2" name="Diagram 1">
              <a:extLst>
                <a:ext uri="{FF2B5EF4-FFF2-40B4-BE49-F238E27FC236}">
                  <a16:creationId xmlns="" xmlns:a16="http://schemas.microsoft.com/office/drawing/2014/main" id="{064B2D08-AC7E-9185-7FF2-2130913A1D9F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856751321"/>
                </p:ext>
              </p:extLst>
            </p:nvPr>
          </p:nvGraphicFramePr>
          <p:xfrm>
            <a:off x="2043113" y="443703"/>
            <a:ext cx="9351944" cy="1752073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7" name="Rectangle 6">
              <a:extLst>
                <a:ext uri="{FF2B5EF4-FFF2-40B4-BE49-F238E27FC236}">
                  <a16:creationId xmlns="" xmlns:a16="http://schemas.microsoft.com/office/drawing/2014/main" id="{6CFF7893-D626-CF7B-BCAA-953A1C995040}"/>
                </a:ext>
              </a:extLst>
            </p:cNvPr>
            <p:cNvSpPr/>
            <p:nvPr/>
          </p:nvSpPr>
          <p:spPr>
            <a:xfrm>
              <a:off x="9223181" y="2471740"/>
              <a:ext cx="2564004" cy="112871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800" b="1" kern="100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Водоснабжение и водоотведение населенных пунктов </a:t>
              </a:r>
              <a:r>
                <a:rPr lang="ru-RU" sz="1400" i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(бакалавриат, магистратура).</a:t>
              </a:r>
              <a:endParaRPr lang="en-GB" sz="1400" i="1" dirty="0">
                <a:solidFill>
                  <a:schemeClr val="tx1"/>
                </a:solidFill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="" xmlns:a16="http://schemas.microsoft.com/office/drawing/2014/main" id="{A0476C19-057E-9D30-17B8-50D9047A010E}"/>
                </a:ext>
              </a:extLst>
            </p:cNvPr>
            <p:cNvSpPr/>
            <p:nvPr/>
          </p:nvSpPr>
          <p:spPr>
            <a:xfrm>
              <a:off x="6471206" y="2486025"/>
              <a:ext cx="2564005" cy="111442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5000"/>
                </a:lnSpc>
              </a:pPr>
              <a:r>
                <a:rPr lang="ru-RU" sz="1800" b="1" kern="100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Гидротехническое строительство и сооружения и УВР</a:t>
              </a:r>
            </a:p>
            <a:p>
              <a:pPr algn="ctr">
                <a:lnSpc>
                  <a:spcPct val="85000"/>
                </a:lnSpc>
              </a:pPr>
              <a:r>
                <a:rPr lang="ru-RU" sz="1400" i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(бакалавриат, магистратура, докторантура)</a:t>
              </a:r>
              <a:endParaRPr lang="ru-RU" sz="1400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="" xmlns:a16="http://schemas.microsoft.com/office/drawing/2014/main" id="{446E205A-B94D-4313-BFED-89474E086367}"/>
                </a:ext>
              </a:extLst>
            </p:cNvPr>
            <p:cNvSpPr/>
            <p:nvPr/>
          </p:nvSpPr>
          <p:spPr>
            <a:xfrm>
              <a:off x="3533332" y="2486024"/>
              <a:ext cx="2564005" cy="111442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sz="1800" b="1" kern="100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Мелиорация и орошаемое земледелие </a:t>
              </a:r>
              <a:r>
                <a:rPr lang="ru-RU" sz="1400" i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(бакалавриат, магистратура, докторантура); </a:t>
              </a:r>
              <a:endParaRPr lang="en-GB" sz="1400" i="1" kern="1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/>
              <a:endParaRPr lang="en-GB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="" xmlns:a16="http://schemas.microsoft.com/office/drawing/2014/main" id="{87E3B385-7BE0-FA60-2D42-677782DA13E6}"/>
                </a:ext>
              </a:extLst>
            </p:cNvPr>
            <p:cNvSpPr/>
            <p:nvPr/>
          </p:nvSpPr>
          <p:spPr>
            <a:xfrm>
              <a:off x="781357" y="2471739"/>
              <a:ext cx="2564005" cy="112871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800" b="1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Управление водными ресурсами </a:t>
              </a:r>
              <a:r>
                <a:rPr lang="ru-RU" sz="1400" i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(бакалавриат, магистратура); </a:t>
              </a:r>
              <a:endParaRPr lang="en-GB" sz="1400" i="1" dirty="0">
                <a:solidFill>
                  <a:schemeClr val="tx1"/>
                </a:solidFill>
              </a:endParaRPr>
            </a:p>
          </p:txBody>
        </p:sp>
        <p:cxnSp>
          <p:nvCxnSpPr>
            <p:cNvPr id="13" name="Straight Arrow Connector 12">
              <a:extLst>
                <a:ext uri="{FF2B5EF4-FFF2-40B4-BE49-F238E27FC236}">
                  <a16:creationId xmlns="" xmlns:a16="http://schemas.microsoft.com/office/drawing/2014/main" id="{AC89A792-2C7B-E60E-C343-7B8C4F135B8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47986" y="1971675"/>
              <a:ext cx="4452939" cy="50006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5" name="Straight Arrow Connector 14">
              <a:extLst>
                <a:ext uri="{FF2B5EF4-FFF2-40B4-BE49-F238E27FC236}">
                  <a16:creationId xmlns="" xmlns:a16="http://schemas.microsoft.com/office/drawing/2014/main" id="{F085362E-1387-449E-3997-F910A9EC5B34}"/>
                </a:ext>
              </a:extLst>
            </p:cNvPr>
            <p:cNvCxnSpPr>
              <a:cxnSpLocks/>
              <a:endCxn id="10" idx="0"/>
            </p:cNvCxnSpPr>
            <p:nvPr/>
          </p:nvCxnSpPr>
          <p:spPr>
            <a:xfrm flipH="1">
              <a:off x="4815335" y="1971675"/>
              <a:ext cx="2564005" cy="51434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="" xmlns:a16="http://schemas.microsoft.com/office/drawing/2014/main" id="{2A275DC4-61DC-576C-7533-711D4FFCF55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462961" y="1180836"/>
              <a:ext cx="1181101" cy="130518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="" xmlns:a16="http://schemas.microsoft.com/office/drawing/2014/main" id="{1BEF3BC8-2EB6-10C5-3376-ACA40788BF10}"/>
                </a:ext>
              </a:extLst>
            </p:cNvPr>
            <p:cNvCxnSpPr>
              <a:cxnSpLocks/>
              <a:endCxn id="7" idx="0"/>
            </p:cNvCxnSpPr>
            <p:nvPr/>
          </p:nvCxnSpPr>
          <p:spPr>
            <a:xfrm>
              <a:off x="9644062" y="1180836"/>
              <a:ext cx="861121" cy="129090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aphicFrame>
        <p:nvGraphicFramePr>
          <p:cNvPr id="53" name="Diagram 52">
            <a:extLst>
              <a:ext uri="{FF2B5EF4-FFF2-40B4-BE49-F238E27FC236}">
                <a16:creationId xmlns="" xmlns:a16="http://schemas.microsoft.com/office/drawing/2014/main" id="{72D72EA4-7099-E202-F454-1D6F023854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61725483"/>
              </p:ext>
            </p:extLst>
          </p:nvPr>
        </p:nvGraphicFramePr>
        <p:xfrm>
          <a:off x="352425" y="4042833"/>
          <a:ext cx="11487150" cy="27574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55" name="Rectangle: Rounded Corners 54">
            <a:extLst>
              <a:ext uri="{FF2B5EF4-FFF2-40B4-BE49-F238E27FC236}">
                <a16:creationId xmlns="" xmlns:a16="http://schemas.microsoft.com/office/drawing/2014/main" id="{E4B462DC-A526-3959-5DBC-6321E8C391E2}"/>
              </a:ext>
            </a:extLst>
          </p:cNvPr>
          <p:cNvSpPr/>
          <p:nvPr/>
        </p:nvSpPr>
        <p:spPr>
          <a:xfrm>
            <a:off x="742950" y="4324089"/>
            <a:ext cx="3881285" cy="875770"/>
          </a:xfrm>
          <a:prstGeom prst="roundRect">
            <a:avLst/>
          </a:prstGeom>
          <a:solidFill>
            <a:srgbClr val="00206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</a:rPr>
              <a:t>Водное хозяйство и мелиорация</a:t>
            </a:r>
            <a:endParaRPr lang="en-GB" sz="2000" b="1" dirty="0">
              <a:solidFill>
                <a:schemeClr val="bg1"/>
              </a:solidFill>
            </a:endParaRPr>
          </a:p>
        </p:txBody>
      </p:sp>
      <p:cxnSp>
        <p:nvCxnSpPr>
          <p:cNvPr id="57" name="Straight Connector 56">
            <a:extLst>
              <a:ext uri="{FF2B5EF4-FFF2-40B4-BE49-F238E27FC236}">
                <a16:creationId xmlns="" xmlns:a16="http://schemas.microsoft.com/office/drawing/2014/main" id="{7DA55666-157E-AD3F-2053-8DDBE3BF6A58}"/>
              </a:ext>
            </a:extLst>
          </p:cNvPr>
          <p:cNvCxnSpPr>
            <a:cxnSpLocks/>
          </p:cNvCxnSpPr>
          <p:nvPr/>
        </p:nvCxnSpPr>
        <p:spPr>
          <a:xfrm flipH="1">
            <a:off x="4629150" y="4761974"/>
            <a:ext cx="564358" cy="0"/>
          </a:xfrm>
          <a:prstGeom prst="lin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0" name="TextBox 59">
            <a:extLst>
              <a:ext uri="{FF2B5EF4-FFF2-40B4-BE49-F238E27FC236}">
                <a16:creationId xmlns="" xmlns:a16="http://schemas.microsoft.com/office/drawing/2014/main" id="{38D9CEA1-1368-CC80-407A-7A240031650F}"/>
              </a:ext>
            </a:extLst>
          </p:cNvPr>
          <p:cNvSpPr txBox="1"/>
          <p:nvPr/>
        </p:nvSpPr>
        <p:spPr>
          <a:xfrm>
            <a:off x="2981327" y="3610002"/>
            <a:ext cx="609361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k-KZ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СОВМЕСТНЫЕ ОБРАЗОВАТЕЛЬНЫЕ ПРОГРАММЫ </a:t>
            </a:r>
          </a:p>
          <a:p>
            <a:pPr algn="ctr"/>
            <a:r>
              <a:rPr lang="kk-KZ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НИУ «ТИИИМСХ» </a:t>
            </a:r>
            <a:endParaRPr lang="en-GB" dirty="0"/>
          </a:p>
        </p:txBody>
      </p:sp>
      <p:pic>
        <p:nvPicPr>
          <p:cNvPr id="67" name="Picture 2" descr="Международные программы &quot;Двойного Диплома&quot; в университетах Европы. Или как  убить двух зайцев одним выстрелом. - edu-abroad.">
            <a:extLst>
              <a:ext uri="{FF2B5EF4-FFF2-40B4-BE49-F238E27FC236}">
                <a16:creationId xmlns="" xmlns:a16="http://schemas.microsoft.com/office/drawing/2014/main" id="{9EF65023-8F55-A33D-38DC-AEB2BAA5E7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986" y="3496757"/>
            <a:ext cx="2112266" cy="827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1682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/>
          <p:nvPr/>
        </p:nvGrpSpPr>
        <p:grpSpPr>
          <a:xfrm>
            <a:off x="0" y="2"/>
            <a:ext cx="11904021" cy="6857998"/>
            <a:chOff x="10597" y="2"/>
            <a:chExt cx="11904021" cy="6857998"/>
          </a:xfrm>
        </p:grpSpPr>
        <p:grpSp>
          <p:nvGrpSpPr>
            <p:cNvPr id="7" name="Group 6">
              <a:extLst>
                <a:ext uri="{FF2B5EF4-FFF2-40B4-BE49-F238E27FC236}">
                  <a16:creationId xmlns="" xmlns:a16="http://schemas.microsoft.com/office/drawing/2014/main" id="{7070F951-366D-85A2-75CF-0B5AAE6C5109}"/>
                </a:ext>
              </a:extLst>
            </p:cNvPr>
            <p:cNvGrpSpPr/>
            <p:nvPr/>
          </p:nvGrpSpPr>
          <p:grpSpPr>
            <a:xfrm>
              <a:off x="10597" y="2"/>
              <a:ext cx="11904021" cy="6857998"/>
              <a:chOff x="10597" y="2"/>
              <a:chExt cx="11904021" cy="6857998"/>
            </a:xfrm>
          </p:grpSpPr>
          <p:grpSp>
            <p:nvGrpSpPr>
              <p:cNvPr id="2" name="object 2"/>
              <p:cNvGrpSpPr/>
              <p:nvPr/>
            </p:nvGrpSpPr>
            <p:grpSpPr>
              <a:xfrm>
                <a:off x="10597" y="2269730"/>
                <a:ext cx="3066982" cy="4588270"/>
                <a:chOff x="177800" y="2019300"/>
                <a:chExt cx="4787900" cy="7162800"/>
              </a:xfrm>
            </p:grpSpPr>
            <p:sp>
              <p:nvSpPr>
                <p:cNvPr id="3" name="object 3"/>
                <p:cNvSpPr/>
                <p:nvPr/>
              </p:nvSpPr>
              <p:spPr>
                <a:xfrm>
                  <a:off x="177800" y="2019300"/>
                  <a:ext cx="4787900" cy="2705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87900" h="2705100">
                      <a:moveTo>
                        <a:pt x="4787900" y="0"/>
                      </a:moveTo>
                      <a:lnTo>
                        <a:pt x="0" y="0"/>
                      </a:lnTo>
                      <a:lnTo>
                        <a:pt x="0" y="2705100"/>
                      </a:lnTo>
                      <a:lnTo>
                        <a:pt x="4787900" y="2705100"/>
                      </a:lnTo>
                      <a:lnTo>
                        <a:pt x="4787900" y="0"/>
                      </a:lnTo>
                      <a:close/>
                    </a:path>
                  </a:pathLst>
                </a:custGeom>
                <a:solidFill>
                  <a:srgbClr val="FF8202">
                    <a:alpha val="19999"/>
                  </a:srgbClr>
                </a:solidFill>
              </p:spPr>
              <p:txBody>
                <a:bodyPr wrap="square" lIns="0" tIns="0" rIns="0" bIns="0" rtlCol="0"/>
                <a:lstStyle/>
                <a:p>
                  <a:endParaRPr sz="1153"/>
                </a:p>
              </p:txBody>
            </p:sp>
            <p:sp>
              <p:nvSpPr>
                <p:cNvPr id="4" name="object 4"/>
                <p:cNvSpPr/>
                <p:nvPr/>
              </p:nvSpPr>
              <p:spPr>
                <a:xfrm>
                  <a:off x="177800" y="4711700"/>
                  <a:ext cx="4787900" cy="4470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87900" h="4470400">
                      <a:moveTo>
                        <a:pt x="4787900" y="0"/>
                      </a:moveTo>
                      <a:lnTo>
                        <a:pt x="0" y="0"/>
                      </a:lnTo>
                      <a:lnTo>
                        <a:pt x="0" y="4470400"/>
                      </a:lnTo>
                      <a:lnTo>
                        <a:pt x="4787900" y="4470400"/>
                      </a:lnTo>
                      <a:lnTo>
                        <a:pt x="4787900" y="0"/>
                      </a:lnTo>
                      <a:close/>
                    </a:path>
                  </a:pathLst>
                </a:custGeom>
                <a:solidFill>
                  <a:srgbClr val="073F7B"/>
                </a:solidFill>
              </p:spPr>
              <p:txBody>
                <a:bodyPr wrap="square" lIns="0" tIns="0" rIns="0" bIns="0" rtlCol="0"/>
                <a:lstStyle/>
                <a:p>
                  <a:endParaRPr sz="1153"/>
                </a:p>
              </p:txBody>
            </p:sp>
          </p:grpSp>
          <p:pic>
            <p:nvPicPr>
              <p:cNvPr id="9" name="object 9"/>
              <p:cNvPicPr/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375517" y="4181930"/>
                <a:ext cx="2469265" cy="2415195"/>
              </a:xfrm>
              <a:prstGeom prst="rect">
                <a:avLst/>
              </a:prstGeom>
            </p:spPr>
          </p:pic>
          <p:pic>
            <p:nvPicPr>
              <p:cNvPr id="10" name="object 10"/>
              <p:cNvPicPr/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472521" y="1231139"/>
                <a:ext cx="1657644" cy="658454"/>
              </a:xfrm>
              <a:prstGeom prst="rect">
                <a:avLst/>
              </a:prstGeom>
            </p:spPr>
          </p:pic>
          <p:pic>
            <p:nvPicPr>
              <p:cNvPr id="22" name="object 22"/>
              <p:cNvPicPr/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020755" y="125698"/>
                <a:ext cx="5945966" cy="1964635"/>
              </a:xfrm>
              <a:prstGeom prst="rect">
                <a:avLst/>
              </a:prstGeom>
            </p:spPr>
          </p:pic>
          <p:grpSp>
            <p:nvGrpSpPr>
              <p:cNvPr id="6" name="Group 5">
                <a:extLst>
                  <a:ext uri="{FF2B5EF4-FFF2-40B4-BE49-F238E27FC236}">
                    <a16:creationId xmlns="" xmlns:a16="http://schemas.microsoft.com/office/drawing/2014/main" id="{1596D96C-A420-1180-66EB-2CC722DB8BC9}"/>
                  </a:ext>
                </a:extLst>
              </p:cNvPr>
              <p:cNvGrpSpPr/>
              <p:nvPr/>
            </p:nvGrpSpPr>
            <p:grpSpPr>
              <a:xfrm>
                <a:off x="3557329" y="2188266"/>
                <a:ext cx="8300841" cy="4275355"/>
                <a:chOff x="3557329" y="2188266"/>
                <a:chExt cx="8300841" cy="4275355"/>
              </a:xfrm>
            </p:grpSpPr>
            <p:pic>
              <p:nvPicPr>
                <p:cNvPr id="24" name="object 24"/>
                <p:cNvPicPr/>
                <p:nvPr/>
              </p:nvPicPr>
              <p:blipFill>
                <a:blip r:embed="rId6" cstate="print"/>
                <a:stretch>
                  <a:fillRect/>
                </a:stretch>
              </p:blipFill>
              <p:spPr>
                <a:xfrm>
                  <a:off x="4433565" y="3447497"/>
                  <a:ext cx="6394092" cy="2795383"/>
                </a:xfrm>
                <a:prstGeom prst="rect">
                  <a:avLst/>
                </a:prstGeom>
              </p:spPr>
            </p:pic>
            <p:pic>
              <p:nvPicPr>
                <p:cNvPr id="25" name="object 25"/>
                <p:cNvPicPr/>
                <p:nvPr/>
              </p:nvPicPr>
              <p:blipFill>
                <a:blip r:embed="rId7" cstate="print"/>
                <a:stretch>
                  <a:fillRect/>
                </a:stretch>
              </p:blipFill>
              <p:spPr>
                <a:xfrm>
                  <a:off x="7297406" y="3447497"/>
                  <a:ext cx="1566667" cy="536704"/>
                </a:xfrm>
                <a:prstGeom prst="rect">
                  <a:avLst/>
                </a:prstGeom>
              </p:spPr>
            </p:pic>
            <p:pic>
              <p:nvPicPr>
                <p:cNvPr id="26" name="object 26"/>
                <p:cNvPicPr/>
                <p:nvPr/>
              </p:nvPicPr>
              <p:blipFill>
                <a:blip r:embed="rId8" cstate="print"/>
                <a:stretch>
                  <a:fillRect/>
                </a:stretch>
              </p:blipFill>
              <p:spPr>
                <a:xfrm>
                  <a:off x="8879234" y="5908388"/>
                  <a:ext cx="1844405" cy="555233"/>
                </a:xfrm>
                <a:prstGeom prst="rect">
                  <a:avLst/>
                </a:prstGeom>
              </p:spPr>
            </p:pic>
            <p:pic>
              <p:nvPicPr>
                <p:cNvPr id="27" name="object 27"/>
                <p:cNvPicPr/>
                <p:nvPr/>
              </p:nvPicPr>
              <p:blipFill>
                <a:blip r:embed="rId9" cstate="print"/>
                <a:stretch>
                  <a:fillRect/>
                </a:stretch>
              </p:blipFill>
              <p:spPr>
                <a:xfrm>
                  <a:off x="3730171" y="3447497"/>
                  <a:ext cx="1799775" cy="549608"/>
                </a:xfrm>
                <a:prstGeom prst="rect">
                  <a:avLst/>
                </a:prstGeom>
              </p:spPr>
            </p:pic>
            <p:pic>
              <p:nvPicPr>
                <p:cNvPr id="28" name="object 28"/>
                <p:cNvPicPr/>
                <p:nvPr/>
              </p:nvPicPr>
              <p:blipFill>
                <a:blip r:embed="rId10" cstate="print"/>
                <a:stretch>
                  <a:fillRect/>
                </a:stretch>
              </p:blipFill>
              <p:spPr>
                <a:xfrm>
                  <a:off x="5370427" y="5908389"/>
                  <a:ext cx="2036121" cy="549608"/>
                </a:xfrm>
                <a:prstGeom prst="rect">
                  <a:avLst/>
                </a:prstGeom>
              </p:spPr>
            </p:pic>
            <p:pic>
              <p:nvPicPr>
                <p:cNvPr id="29" name="object 29"/>
                <p:cNvPicPr/>
                <p:nvPr/>
              </p:nvPicPr>
              <p:blipFill>
                <a:blip r:embed="rId11" cstate="print"/>
                <a:stretch>
                  <a:fillRect/>
                </a:stretch>
              </p:blipFill>
              <p:spPr>
                <a:xfrm>
                  <a:off x="3557329" y="2188266"/>
                  <a:ext cx="8300841" cy="1038489"/>
                </a:xfrm>
                <a:prstGeom prst="rect">
                  <a:avLst/>
                </a:prstGeom>
              </p:spPr>
            </p:pic>
          </p:grpSp>
          <p:sp>
            <p:nvSpPr>
              <p:cNvPr id="31" name="TextBox 30"/>
              <p:cNvSpPr txBox="1"/>
              <p:nvPr/>
            </p:nvSpPr>
            <p:spPr>
              <a:xfrm>
                <a:off x="26622" y="2299104"/>
                <a:ext cx="3063177" cy="923330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b="1" dirty="0" smtClean="0">
                    <a:solidFill>
                      <a:srgbClr val="0B438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По 4 н</a:t>
                </a:r>
                <a:r>
                  <a:rPr lang="ru-RU" b="1" dirty="0" smtClean="0">
                    <a:solidFill>
                      <a:srgbClr val="0B438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аправлениям подготовки ОП по СОП </a:t>
                </a:r>
              </a:p>
              <a:p>
                <a:pPr algn="ctr"/>
                <a:r>
                  <a:rPr lang="ru-RU" b="1" dirty="0" smtClean="0">
                    <a:solidFill>
                      <a:srgbClr val="0B438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 НИУ «ТИИИМСХ»</a:t>
                </a:r>
              </a:p>
            </p:txBody>
          </p:sp>
          <p:sp>
            <p:nvSpPr>
              <p:cNvPr id="37" name="Прямоугольник 36"/>
              <p:cNvSpPr/>
              <p:nvPr/>
            </p:nvSpPr>
            <p:spPr>
              <a:xfrm>
                <a:off x="23050" y="260874"/>
                <a:ext cx="898943" cy="53231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153"/>
              </a:p>
            </p:txBody>
          </p:sp>
          <p:pic>
            <p:nvPicPr>
              <p:cNvPr id="33" name="Рисунок 32"/>
              <p:cNvPicPr>
                <a:picLocks noChangeAspect="1"/>
              </p:cNvPicPr>
              <p:nvPr/>
            </p:nvPicPr>
            <p:blipFill rotWithShape="1"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1701" b="79817"/>
              <a:stretch/>
            </p:blipFill>
            <p:spPr>
              <a:xfrm>
                <a:off x="23051" y="2"/>
                <a:ext cx="2104669" cy="491434"/>
              </a:xfrm>
              <a:prstGeom prst="rect">
                <a:avLst/>
              </a:prstGeom>
            </p:spPr>
          </p:pic>
          <p:pic>
            <p:nvPicPr>
              <p:cNvPr id="38" name="Picture 2" descr="https://i.ytimg.com/vi/qV8K3nXqxH8/maxresdefault.jpg"/>
              <p:cNvPicPr>
                <a:picLocks noChangeAspect="1" noChangeArrowheads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407839" y="372461"/>
                <a:ext cx="2506779" cy="105754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5" name="Прямоугольник 4"/>
            <p:cNvSpPr/>
            <p:nvPr/>
          </p:nvSpPr>
          <p:spPr>
            <a:xfrm>
              <a:off x="3532868" y="3324688"/>
              <a:ext cx="2057697" cy="920767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Водообеспечение</a:t>
              </a:r>
              <a:r>
                <a:rPr lang="ru-RU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инженерных систем</a:t>
              </a:r>
              <a:endPara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7100620" y="3222396"/>
              <a:ext cx="2057697" cy="920767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Водное хозяйство и мелиорация</a:t>
              </a:r>
              <a:endPara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5232754" y="5722809"/>
              <a:ext cx="2290494" cy="920767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Инновационные технологии в водном хозяйстве</a:t>
              </a:r>
              <a:endPara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8665942" y="5735128"/>
              <a:ext cx="2299388" cy="920767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Гидротехническое строительство (в водном хозяйстве)</a:t>
              </a:r>
              <a:endPara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3511554" y="2166588"/>
              <a:ext cx="8403064" cy="105580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Научно-исследовательский университет «Ташкентский институт инженеров ирригации и механизации сельского хозяйства»</a:t>
              </a:r>
              <a:endPara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272494" y="972582"/>
              <a:ext cx="2057697" cy="103627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Двух дипломные программы по </a:t>
              </a:r>
              <a:r>
                <a:rPr lang="ru-RU" b="1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СОПу</a:t>
              </a:r>
              <a:endPara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10597" y="3984200"/>
              <a:ext cx="3066982" cy="287379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6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-Гидротехническое строительство и сооружения;</a:t>
              </a:r>
            </a:p>
            <a:p>
              <a:r>
                <a:rPr lang="ru-RU" sz="16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-Водоснабжение и водоотведение населенных мест;</a:t>
              </a:r>
            </a:p>
            <a:p>
              <a:r>
                <a:rPr lang="ru-RU" sz="16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-Мелиорация и орошаемое земледелие;</a:t>
              </a:r>
            </a:p>
            <a:p>
              <a:r>
                <a:rPr lang="ru-RU" sz="16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-Управление водными ресурсами</a:t>
              </a:r>
              <a:endPara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62799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Группа 15"/>
          <p:cNvGrpSpPr/>
          <p:nvPr/>
        </p:nvGrpSpPr>
        <p:grpSpPr>
          <a:xfrm>
            <a:off x="127590" y="-106325"/>
            <a:ext cx="11915555" cy="6762308"/>
            <a:chOff x="127590" y="0"/>
            <a:chExt cx="11915555" cy="6762308"/>
          </a:xfrm>
        </p:grpSpPr>
        <p:graphicFrame>
          <p:nvGraphicFramePr>
            <p:cNvPr id="2" name="Схема 1"/>
            <p:cNvGraphicFramePr/>
            <p:nvPr>
              <p:extLst>
                <p:ext uri="{D42A27DB-BD31-4B8C-83A1-F6EECF244321}">
                  <p14:modId xmlns:p14="http://schemas.microsoft.com/office/powerpoint/2010/main" val="3145130536"/>
                </p:ext>
              </p:extLst>
            </p:nvPr>
          </p:nvGraphicFramePr>
          <p:xfrm>
            <a:off x="870689" y="0"/>
            <a:ext cx="10429358" cy="1927841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3" name="Прямоугольник 2"/>
            <p:cNvSpPr/>
            <p:nvPr/>
          </p:nvSpPr>
          <p:spPr>
            <a:xfrm>
              <a:off x="127590" y="1594883"/>
              <a:ext cx="5766392" cy="1190847"/>
            </a:xfrm>
            <a:prstGeom prst="rect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ru-RU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Развитие и реновация научно-лабораторного оборудования, приборов учета и </a:t>
              </a:r>
              <a:r>
                <a:rPr lang="ru-RU" sz="20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цифровизация</a:t>
              </a:r>
              <a:r>
                <a:rPr lang="ru-RU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и </a:t>
              </a:r>
              <a:r>
                <a:rPr lang="ru-RU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автоматизация технологических процессов.</a:t>
              </a:r>
              <a:endPara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127590" y="5571461"/>
              <a:ext cx="5766392" cy="1190847"/>
            </a:xfrm>
            <a:prstGeom prst="rect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ru-RU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Проведение форума и бизнес сообществ юга РК, АО «Фонда науки по модернизации инфраструктуры водного хозяйства и ирригации»</a:t>
              </a: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127590" y="4245935"/>
              <a:ext cx="5766392" cy="1190847"/>
            </a:xfrm>
            <a:prstGeom prst="rect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ru-RU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Проведение круглых столов, семинаров по водохозяйственным проблемам и </a:t>
              </a:r>
              <a:r>
                <a:rPr lang="ru-RU" sz="20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водосбережению</a:t>
              </a:r>
              <a:r>
                <a:rPr lang="ru-RU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ППС </a:t>
              </a:r>
              <a:r>
                <a:rPr lang="ru-RU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вуза и специалисты водной отрасли, ТОО «</a:t>
              </a:r>
              <a:r>
                <a:rPr lang="ru-RU" sz="20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КазНИИВХ</a:t>
              </a:r>
              <a:r>
                <a:rPr lang="ru-RU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» и др.</a:t>
              </a: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127590" y="2920409"/>
              <a:ext cx="5766392" cy="1190847"/>
            </a:xfrm>
            <a:prstGeom prst="rect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ru-RU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Расширение участие в </a:t>
              </a:r>
              <a:r>
                <a:rPr lang="ru-RU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объявленных </a:t>
              </a:r>
              <a:r>
                <a:rPr lang="ru-RU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конкурсах </a:t>
              </a:r>
              <a:r>
                <a:rPr lang="ru-RU" sz="20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грантового</a:t>
              </a:r>
              <a:r>
                <a:rPr lang="ru-RU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и проектно-целевого  финансирования </a:t>
              </a:r>
              <a:r>
                <a:rPr lang="ru-RU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и </a:t>
              </a:r>
              <a:r>
                <a:rPr lang="ru-RU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др.</a:t>
              </a: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6276753" y="1594883"/>
              <a:ext cx="5766392" cy="1190847"/>
            </a:xfrm>
            <a:prstGeom prst="rect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ru-RU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Заключение консорциального соглашения с членами Консорциума (по науке)</a:t>
              </a: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6276753" y="5571461"/>
              <a:ext cx="5766392" cy="1190847"/>
            </a:xfrm>
            <a:prstGeom prst="rect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Обсуждение мероприятий </a:t>
              </a:r>
              <a:r>
                <a:rPr lang="ru-RU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 прогнозированию </a:t>
              </a:r>
              <a:r>
                <a:rPr lang="ru-RU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и проблемам трансграничного распределения стока рек региона</a:t>
              </a: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6276753" y="4245935"/>
              <a:ext cx="5766392" cy="1190847"/>
            </a:xfrm>
            <a:prstGeom prst="rect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ru-RU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Участие в мероприятиях по республике и регионе по проблемам </a:t>
              </a:r>
              <a:r>
                <a:rPr lang="ru-RU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водного дефицита и водной безопасности.</a:t>
              </a:r>
              <a:endPara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6276753" y="2920409"/>
              <a:ext cx="5766392" cy="1190847"/>
            </a:xfrm>
            <a:prstGeom prst="rect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ru-RU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Приглашение специалистов по </a:t>
              </a:r>
              <a:r>
                <a:rPr lang="ru-RU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водной отрасли </a:t>
              </a:r>
              <a:r>
                <a:rPr lang="ru-RU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 </a:t>
              </a:r>
              <a:r>
                <a:rPr lang="ru-RU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дальнего </a:t>
              </a:r>
              <a:r>
                <a:rPr lang="ru-RU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и ближнего зарубежья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67617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Ғылым мен бизнесті  интеграциялау аясындағы форум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4742" y="2057657"/>
            <a:ext cx="3393323" cy="2131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WhatsApp Image 2023 10 11 at 18.21.32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803" y="2072678"/>
            <a:ext cx="3368271" cy="211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01468" y="4258849"/>
            <a:ext cx="3443606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just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Подписан меморандум о взаимном сотрудничестве с международным научно-исследовательским </a:t>
            </a:r>
            <a:r>
              <a:rPr 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хцентром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SANA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(11.10.2023ж.).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66566" y="4221750"/>
            <a:ext cx="4070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200" b="1" dirty="0"/>
              <a:t>2  ноября 2023 года проведен </a:t>
            </a:r>
            <a:r>
              <a:rPr lang="ru-RU" sz="1200" b="1" dirty="0" err="1"/>
              <a:t>Оффлайн</a:t>
            </a:r>
            <a:r>
              <a:rPr lang="ru-RU" sz="1200" b="1" dirty="0"/>
              <a:t>-питч с участием представителей АО «Фонд науки» по условиям проведения конкурса </a:t>
            </a:r>
            <a:r>
              <a:rPr lang="ru-RU" sz="1200" b="1" dirty="0" err="1"/>
              <a:t>грантового</a:t>
            </a:r>
            <a:r>
              <a:rPr lang="ru-RU" sz="1200" b="1" dirty="0"/>
              <a:t> финансирования проектов коммерциализации РННТД 202</a:t>
            </a:r>
            <a:r>
              <a:rPr lang="kk-KZ" sz="1200" b="1" dirty="0"/>
              <a:t>4</a:t>
            </a:r>
            <a:r>
              <a:rPr lang="ru-RU" sz="1200" b="1" dirty="0"/>
              <a:t>-2026 годы.</a:t>
            </a:r>
            <a:r>
              <a:rPr lang="ru-RU" sz="1200" dirty="0"/>
              <a:t> </a:t>
            </a:r>
          </a:p>
        </p:txBody>
      </p:sp>
      <p:pic>
        <p:nvPicPr>
          <p:cNvPr id="13" name="Picture 2" descr="WhatsApp Image 2023 11 02 at 15.10.04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803" y="5215522"/>
            <a:ext cx="2770153" cy="1505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283922" y="5183668"/>
            <a:ext cx="5089711" cy="156966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lvl="0"/>
            <a:r>
              <a:rPr lang="ru-RU" sz="1200" b="1" dirty="0"/>
              <a:t>Проекты: </a:t>
            </a:r>
          </a:p>
          <a:p>
            <a:pPr lvl="0"/>
            <a:r>
              <a:rPr lang="ru-RU" sz="1200" b="1" dirty="0"/>
              <a:t>-«Создание нового </a:t>
            </a:r>
            <a:r>
              <a:rPr lang="ru-RU" sz="1200" b="1" dirty="0" err="1"/>
              <a:t>биомелиоранта</a:t>
            </a:r>
            <a:r>
              <a:rPr lang="ru-RU" sz="1200" b="1" dirty="0"/>
              <a:t> на основе остатков фосфорной промышленности» руководитель проекта </a:t>
            </a:r>
            <a:r>
              <a:rPr lang="ru-RU" sz="1200" dirty="0" err="1"/>
              <a:t>Тұрсынбаев</a:t>
            </a:r>
            <a:r>
              <a:rPr lang="ru-RU" sz="1200" dirty="0"/>
              <a:t> Х.И.</a:t>
            </a:r>
          </a:p>
          <a:p>
            <a:pPr lvl="0"/>
            <a:r>
              <a:rPr lang="ru-RU" sz="1200" b="1" dirty="0"/>
              <a:t>-«Суды </a:t>
            </a:r>
            <a:r>
              <a:rPr lang="ru-RU" sz="1200" b="1" dirty="0" err="1"/>
              <a:t>қайта</a:t>
            </a:r>
            <a:r>
              <a:rPr lang="ru-RU" sz="1200" b="1" dirty="0"/>
              <a:t> </a:t>
            </a:r>
            <a:r>
              <a:rPr lang="ru-RU" sz="1200" b="1" dirty="0" err="1"/>
              <a:t>пайдалану</a:t>
            </a:r>
            <a:r>
              <a:rPr lang="ru-RU" sz="1200" b="1" dirty="0"/>
              <a:t> </a:t>
            </a:r>
            <a:r>
              <a:rPr lang="ru-RU" sz="1200" b="1" dirty="0" err="1"/>
              <a:t>мақсатында</a:t>
            </a:r>
            <a:r>
              <a:rPr lang="ru-RU" sz="1200" b="1" dirty="0"/>
              <a:t> </a:t>
            </a:r>
            <a:r>
              <a:rPr lang="ru-RU" sz="1200" b="1" dirty="0" err="1"/>
              <a:t>тазартуға</a:t>
            </a:r>
            <a:r>
              <a:rPr lang="ru-RU" sz="1200" b="1" dirty="0"/>
              <a:t> </a:t>
            </a:r>
            <a:r>
              <a:rPr lang="ru-RU" sz="1200" b="1" dirty="0" err="1"/>
              <a:t>арналған</a:t>
            </a:r>
            <a:r>
              <a:rPr lang="ru-RU" sz="1200" b="1" dirty="0"/>
              <a:t> </a:t>
            </a:r>
            <a:r>
              <a:rPr lang="ru-RU" sz="1200" b="1" dirty="0" err="1"/>
              <a:t>белсендірілген</a:t>
            </a:r>
            <a:r>
              <a:rPr lang="ru-RU" sz="1200" b="1" dirty="0"/>
              <a:t> </a:t>
            </a:r>
            <a:r>
              <a:rPr lang="ru-RU" sz="1200" b="1" dirty="0" err="1"/>
              <a:t>көмір</a:t>
            </a:r>
            <a:r>
              <a:rPr lang="ru-RU" sz="1200" b="1" dirty="0"/>
              <a:t> </a:t>
            </a:r>
            <a:r>
              <a:rPr lang="ru-RU" sz="1200" b="1" dirty="0" err="1"/>
              <a:t>негізіндегі</a:t>
            </a:r>
            <a:r>
              <a:rPr lang="ru-RU" sz="1200" b="1" dirty="0"/>
              <a:t> </a:t>
            </a:r>
            <a:r>
              <a:rPr lang="ru-RU" sz="1200" b="1" dirty="0" err="1"/>
              <a:t>сүзгі</a:t>
            </a:r>
            <a:r>
              <a:rPr lang="ru-RU" sz="1200" b="1" dirty="0"/>
              <a:t> </a:t>
            </a:r>
            <a:r>
              <a:rPr lang="ru-RU" sz="1200" b="1" dirty="0" err="1"/>
              <a:t>жүйелері</a:t>
            </a:r>
            <a:r>
              <a:rPr lang="ru-RU" sz="1200" b="1" dirty="0"/>
              <a:t>» </a:t>
            </a:r>
            <a:r>
              <a:rPr lang="ru-RU" sz="1200" dirty="0"/>
              <a:t>руководитель проекта </a:t>
            </a:r>
            <a:r>
              <a:rPr lang="ru-RU" sz="1200" dirty="0" err="1"/>
              <a:t>Қалмаханова</a:t>
            </a:r>
            <a:r>
              <a:rPr lang="ru-RU" sz="1200" dirty="0"/>
              <a:t> М.С.</a:t>
            </a:r>
          </a:p>
          <a:p>
            <a:r>
              <a:rPr lang="ru-RU" sz="1200" dirty="0"/>
              <a:t>Из них </a:t>
            </a:r>
            <a:r>
              <a:rPr lang="ru-RU" sz="1200" dirty="0" err="1"/>
              <a:t>Тұрсынбаев</a:t>
            </a:r>
            <a:r>
              <a:rPr lang="ru-RU" sz="1200" dirty="0"/>
              <a:t> Х.И </a:t>
            </a:r>
            <a:r>
              <a:rPr lang="ru-RU" sz="1200" b="1" dirty="0"/>
              <a:t>«-«Создание нового </a:t>
            </a:r>
            <a:r>
              <a:rPr lang="ru-RU" sz="1200" b="1" dirty="0" err="1"/>
              <a:t>биомелиоранта</a:t>
            </a:r>
            <a:r>
              <a:rPr lang="ru-RU" sz="1200" b="1" dirty="0"/>
              <a:t> на основе остатков фосфорной промышленности» прошел финальный этап в </a:t>
            </a:r>
            <a:r>
              <a:rPr lang="ru-RU" sz="1200" dirty="0"/>
              <a:t>«Реакторе </a:t>
            </a:r>
            <a:r>
              <a:rPr lang="ru-RU" sz="1200" dirty="0" err="1"/>
              <a:t>коммерциялизации</a:t>
            </a:r>
            <a:r>
              <a:rPr lang="ru-RU" sz="1200" dirty="0"/>
              <a:t> проектов» и был получен сертификат.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/>
              <a:t>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50312" y="532653"/>
            <a:ext cx="11749414" cy="1325563"/>
          </a:xfrm>
        </p:spPr>
        <p:txBody>
          <a:bodyPr>
            <a:normAutofit fontScale="90000"/>
          </a:bodyPr>
          <a:lstStyle/>
          <a:p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Приглашение специалистов АО «Фонд науки» для консультации в разработке и оформлении проектов коммерциализации РННТД по водной отрасли</a:t>
            </a:r>
            <a:b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 сентября 2023 года отделом коммерциализации был проведен Онлайн -питч для отбора проектов на «Реактор коммерциализации технологий» в сфере недропользования перед бизнес-тренерами и экспертами АО «Фонд науки» с целью проработки и «упаковки» проекта для потенциального бизнес-партнера/инвестора.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В рамках «Реактора коммерциализации технологий» команда проекта получит возможность презентовать и донести коммерческую ценность научной разработки, договориться о сотрудничестве и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софинансировании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проекта с потенциальными бизнес-партнерами.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 descr="blob:https://web.whatsapp.com/ba6b63b5-4388-462d-9fce-94d16074c76e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ru-RU"/>
          </a:p>
        </p:txBody>
      </p:sp>
      <p:pic>
        <p:nvPicPr>
          <p:cNvPr id="14" name="Рисунок 13" descr="385067474 837070545087884 6683339740584646458 n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2932" y="2101977"/>
            <a:ext cx="3602211" cy="215687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7854215" y="4256434"/>
            <a:ext cx="4026046" cy="86177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31 октября  2023 года </a:t>
            </a:r>
            <a:r>
              <a:rPr lang="ru-RU" sz="1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проект  </a:t>
            </a:r>
            <a:r>
              <a:rPr lang="ru-RU" sz="1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Турсунбаева Х.Д.</a:t>
            </a:r>
            <a:r>
              <a:rPr lang="ru-RU" sz="1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«Производство нового </a:t>
            </a:r>
            <a:r>
              <a:rPr lang="ru-RU" sz="10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биомелиоранта</a:t>
            </a:r>
            <a:r>
              <a:rPr lang="ru-RU" sz="1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на основе промышленных отходов фосфорного производства» вышел </a:t>
            </a:r>
            <a:r>
              <a:rPr lang="ru-RU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финал «Реактора коммерциализации технологий» в сфере недропользования на базе </a:t>
            </a:r>
            <a:r>
              <a:rPr lang="ru-RU" sz="1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КазНИТУ</a:t>
            </a:r>
            <a:r>
              <a:rPr lang="ru-RU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имени К.И. </a:t>
            </a:r>
            <a:r>
              <a:rPr lang="ru-RU" sz="1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Сатпаева</a:t>
            </a:r>
            <a:r>
              <a:rPr lang="ru-RU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и получил сертификат. </a:t>
            </a:r>
            <a:r>
              <a:rPr lang="ru-RU" sz="1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5" name="Рисунок 14"/>
          <p:cNvPicPr/>
          <p:nvPr/>
        </p:nvPicPr>
        <p:blipFill>
          <a:blip r:embed="rId7"/>
          <a:stretch>
            <a:fillRect/>
          </a:stretch>
        </p:blipFill>
        <p:spPr>
          <a:xfrm>
            <a:off x="8231690" y="5199397"/>
            <a:ext cx="3746001" cy="1550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79387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486</TotalTime>
  <Words>1142</Words>
  <Application>Microsoft Office PowerPoint</Application>
  <PresentationFormat>Широкоэкранный</PresentationFormat>
  <Paragraphs>177</Paragraphs>
  <Slides>13</Slides>
  <Notes>5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1" baseType="lpstr">
      <vt:lpstr>Arial</vt:lpstr>
      <vt:lpstr>Calibri</vt:lpstr>
      <vt:lpstr>Calibri Light</vt:lpstr>
      <vt:lpstr>Microsoft Sans Serif</vt:lpstr>
      <vt:lpstr>Symbol</vt:lpstr>
      <vt:lpstr>Times New Roman</vt:lpstr>
      <vt:lpstr>Тема Office</vt:lpstr>
      <vt:lpstr>Слайд think-cell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Приглашение специалистов АО «Фонд науки» для консультации в разработке и оформлении проектов коммерциализации РННТД по водной отрасли  29 сентября 2023 года отделом коммерциализации был проведен Онлайн -питч для отбора проектов на «Реактор коммерциализации технологий» в сфере недропользования перед бизнес-тренерами и экспертами АО «Фонд науки» с целью проработки и «упаковки» проекта для потенциального бизнес-партнера/инвестора.         В рамках «Реактора коммерциализации технологий» команда проекта получит возможность презентовать и донести коммерческую ценность научной разработки, договориться о сотрудничестве и софинансировании проекта с потенциальными бизнес-партнерами.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59</cp:revision>
  <cp:lastPrinted>2024-12-02T20:21:32Z</cp:lastPrinted>
  <dcterms:created xsi:type="dcterms:W3CDTF">2024-02-07T06:30:13Z</dcterms:created>
  <dcterms:modified xsi:type="dcterms:W3CDTF">2024-12-02T21:37:45Z</dcterms:modified>
</cp:coreProperties>
</file>